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jpeg"/>
  <Override PartName="/ppt/notesSlides/notesSlide6.xml" ContentType="application/vnd.openxmlformats-officedocument.presentationml.notesSlide+xml"/>
  <Override PartName="/ppt/media/image12.jpg" ContentType="image/jpeg"/>
  <Override PartName="/ppt/media/image14.jpg" ContentType="image/jpeg"/>
  <Override PartName="/ppt/media/image15.jpg" ContentType="image/jpeg"/>
  <Override PartName="/ppt/media/image16.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1.jpg" ContentType="image/jpeg"/>
  <Override PartName="/ppt/media/image22.jpg" ContentType="image/jpeg"/>
  <Override PartName="/ppt/notesSlides/notesSlide11.xml" ContentType="application/vnd.openxmlformats-officedocument.presentationml.notesSlide+xml"/>
  <Override PartName="/ppt/media/image23.jpg" ContentType="image/jpeg"/>
  <Override PartName="/ppt/notesSlides/notesSlide12.xml" ContentType="application/vnd.openxmlformats-officedocument.presentationml.notesSlide+xml"/>
  <Override PartName="/ppt/media/image25.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9.jpg" ContentType="image/jpeg"/>
  <Override PartName="/ppt/media/image30.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sldIdLst>
    <p:sldId id="256" r:id="rId5"/>
    <p:sldId id="258" r:id="rId6"/>
    <p:sldId id="263" r:id="rId7"/>
    <p:sldId id="298" r:id="rId8"/>
    <p:sldId id="264" r:id="rId9"/>
    <p:sldId id="313" r:id="rId10"/>
    <p:sldId id="320" r:id="rId11"/>
    <p:sldId id="299" r:id="rId12"/>
    <p:sldId id="300" r:id="rId13"/>
    <p:sldId id="301" r:id="rId14"/>
    <p:sldId id="302" r:id="rId15"/>
    <p:sldId id="308" r:id="rId16"/>
    <p:sldId id="316" r:id="rId17"/>
    <p:sldId id="319" r:id="rId18"/>
    <p:sldId id="304" r:id="rId19"/>
    <p:sldId id="305" r:id="rId20"/>
    <p:sldId id="317" r:id="rId21"/>
    <p:sldId id="306" r:id="rId22"/>
    <p:sldId id="318" r:id="rId23"/>
    <p:sldId id="307" r:id="rId24"/>
    <p:sldId id="309" r:id="rId25"/>
    <p:sldId id="310" r:id="rId26"/>
    <p:sldId id="311" r:id="rId27"/>
    <p:sldId id="312" r:id="rId28"/>
    <p:sldId id="314" r:id="rId29"/>
    <p:sldId id="315" r:id="rId30"/>
    <p:sldId id="262"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Schroeder" initials="PS" lastIdx="2" clrIdx="0">
    <p:extLst>
      <p:ext uri="{19B8F6BF-5375-455C-9EA6-DF929625EA0E}">
        <p15:presenceInfo xmlns:p15="http://schemas.microsoft.com/office/powerpoint/2012/main" userId="S-1-12-1-1163519707-1132828433-1086169778-4194417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D"/>
    <a:srgbClr val="3499DC"/>
    <a:srgbClr val="50ACF2"/>
    <a:srgbClr val="454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73ADB-61C0-4ACE-B7BA-14D891EC08F8}" v="14029" dt="2019-07-11T18:08:18.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564" autoAdjust="0"/>
  </p:normalViewPr>
  <p:slideViewPr>
    <p:cSldViewPr snapToGrid="0">
      <p:cViewPr varScale="1">
        <p:scale>
          <a:sx n="59" d="100"/>
          <a:sy n="59" d="100"/>
        </p:scale>
        <p:origin x="86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chroeder" userId="4559e6db-9711-4385-b2a2-bd403ebc01fa" providerId="ADAL" clId="{EB973ADB-61C0-4ACE-B7BA-14D891EC08F8}"/>
    <pc:docChg chg="undo redo custSel mod addSld delSld modSld sldOrd">
      <pc:chgData name="Paul Schroeder" userId="4559e6db-9711-4385-b2a2-bd403ebc01fa" providerId="ADAL" clId="{EB973ADB-61C0-4ACE-B7BA-14D891EC08F8}" dt="2019-07-11T18:08:18.925" v="13911" actId="14100"/>
      <pc:docMkLst>
        <pc:docMk/>
      </pc:docMkLst>
      <pc:sldChg chg="ord modNotesTx">
        <pc:chgData name="Paul Schroeder" userId="4559e6db-9711-4385-b2a2-bd403ebc01fa" providerId="ADAL" clId="{EB973ADB-61C0-4ACE-B7BA-14D891EC08F8}" dt="2019-07-09T22:53:03.274" v="11626" actId="113"/>
        <pc:sldMkLst>
          <pc:docMk/>
          <pc:sldMk cId="2044264685" sldId="258"/>
        </pc:sldMkLst>
      </pc:sldChg>
      <pc:sldChg chg="addSp delSp modSp modNotesTx">
        <pc:chgData name="Paul Schroeder" userId="4559e6db-9711-4385-b2a2-bd403ebc01fa" providerId="ADAL" clId="{EB973ADB-61C0-4ACE-B7BA-14D891EC08F8}" dt="2019-07-10T19:57:41.226" v="13570" actId="108"/>
        <pc:sldMkLst>
          <pc:docMk/>
          <pc:sldMk cId="3929285548" sldId="260"/>
        </pc:sldMkLst>
        <pc:spChg chg="add mod">
          <ac:chgData name="Paul Schroeder" userId="4559e6db-9711-4385-b2a2-bd403ebc01fa" providerId="ADAL" clId="{EB973ADB-61C0-4ACE-B7BA-14D891EC08F8}" dt="2019-07-10T12:52:59.691" v="13453" actId="1076"/>
          <ac:spMkLst>
            <pc:docMk/>
            <pc:sldMk cId="3929285548" sldId="260"/>
            <ac:spMk id="3" creationId="{4857C420-16FB-4999-8723-6AFDE03EE187}"/>
          </ac:spMkLst>
        </pc:spChg>
        <pc:spChg chg="add del">
          <ac:chgData name="Paul Schroeder" userId="4559e6db-9711-4385-b2a2-bd403ebc01fa" providerId="ADAL" clId="{EB973ADB-61C0-4ACE-B7BA-14D891EC08F8}" dt="2019-07-07T21:11:21.015" v="12"/>
          <ac:spMkLst>
            <pc:docMk/>
            <pc:sldMk cId="3929285548" sldId="260"/>
            <ac:spMk id="5" creationId="{FDE4291E-FD53-417A-BADD-2578AB3761B2}"/>
          </ac:spMkLst>
        </pc:spChg>
        <pc:spChg chg="mod">
          <ac:chgData name="Paul Schroeder" userId="4559e6db-9711-4385-b2a2-bd403ebc01fa" providerId="ADAL" clId="{EB973ADB-61C0-4ACE-B7BA-14D891EC08F8}" dt="2019-07-10T19:51:40.719" v="13533" actId="207"/>
          <ac:spMkLst>
            <pc:docMk/>
            <pc:sldMk cId="3929285548" sldId="260"/>
            <ac:spMk id="6" creationId="{81B26623-E122-A544-B08D-13B61600C4BD}"/>
          </ac:spMkLst>
        </pc:spChg>
        <pc:spChg chg="mod">
          <ac:chgData name="Paul Schroeder" userId="4559e6db-9711-4385-b2a2-bd403ebc01fa" providerId="ADAL" clId="{EB973ADB-61C0-4ACE-B7BA-14D891EC08F8}" dt="2019-07-08T20:57:32.804" v="5461" actId="1076"/>
          <ac:spMkLst>
            <pc:docMk/>
            <pc:sldMk cId="3929285548" sldId="260"/>
            <ac:spMk id="7" creationId="{B8CB011D-55F9-D846-885D-C6F8FFCD72B3}"/>
          </ac:spMkLst>
        </pc:spChg>
        <pc:spChg chg="add mod">
          <ac:chgData name="Paul Schroeder" userId="4559e6db-9711-4385-b2a2-bd403ebc01fa" providerId="ADAL" clId="{EB973ADB-61C0-4ACE-B7BA-14D891EC08F8}" dt="2019-07-10T00:45:36.175" v="13420" actId="1076"/>
          <ac:spMkLst>
            <pc:docMk/>
            <pc:sldMk cId="3929285548" sldId="260"/>
            <ac:spMk id="10" creationId="{5398CAC7-0643-48FD-9D90-95956B7EAF1B}"/>
          </ac:spMkLst>
        </pc:spChg>
        <pc:spChg chg="add mod">
          <ac:chgData name="Paul Schroeder" userId="4559e6db-9711-4385-b2a2-bd403ebc01fa" providerId="ADAL" clId="{EB973ADB-61C0-4ACE-B7BA-14D891EC08F8}" dt="2019-07-07T21:22:55.786" v="457" actId="27636"/>
          <ac:spMkLst>
            <pc:docMk/>
            <pc:sldMk cId="3929285548" sldId="260"/>
            <ac:spMk id="13" creationId="{67E77671-3613-4C86-8DAB-3443B2DAFF9B}"/>
          </ac:spMkLst>
        </pc:spChg>
        <pc:spChg chg="add mod">
          <ac:chgData name="Paul Schroeder" userId="4559e6db-9711-4385-b2a2-bd403ebc01fa" providerId="ADAL" clId="{EB973ADB-61C0-4ACE-B7BA-14D891EC08F8}" dt="2019-07-08T20:57:26.271" v="5460" actId="1076"/>
          <ac:spMkLst>
            <pc:docMk/>
            <pc:sldMk cId="3929285548" sldId="260"/>
            <ac:spMk id="14" creationId="{535D9BE3-9222-472A-B54D-DF7FB11FF678}"/>
          </ac:spMkLst>
        </pc:spChg>
        <pc:spChg chg="add mod">
          <ac:chgData name="Paul Schroeder" userId="4559e6db-9711-4385-b2a2-bd403ebc01fa" providerId="ADAL" clId="{EB973ADB-61C0-4ACE-B7BA-14D891EC08F8}" dt="2019-07-10T19:57:41.226" v="13570" actId="108"/>
          <ac:spMkLst>
            <pc:docMk/>
            <pc:sldMk cId="3929285548" sldId="260"/>
            <ac:spMk id="15" creationId="{92492197-BA2A-4DB4-8103-3CD8D48C6879}"/>
          </ac:spMkLst>
        </pc:spChg>
        <pc:spChg chg="add del mod">
          <ac:chgData name="Paul Schroeder" userId="4559e6db-9711-4385-b2a2-bd403ebc01fa" providerId="ADAL" clId="{EB973ADB-61C0-4ACE-B7BA-14D891EC08F8}" dt="2019-07-08T22:29:35.446" v="5938" actId="478"/>
          <ac:spMkLst>
            <pc:docMk/>
            <pc:sldMk cId="3929285548" sldId="260"/>
            <ac:spMk id="15" creationId="{B4BAFF6F-AD45-460E-B727-918DB45E12F9}"/>
          </ac:spMkLst>
        </pc:spChg>
        <pc:spChg chg="add mod">
          <ac:chgData name="Paul Schroeder" userId="4559e6db-9711-4385-b2a2-bd403ebc01fa" providerId="ADAL" clId="{EB973ADB-61C0-4ACE-B7BA-14D891EC08F8}" dt="2019-07-10T19:41:43.787" v="13528" actId="14100"/>
          <ac:spMkLst>
            <pc:docMk/>
            <pc:sldMk cId="3929285548" sldId="260"/>
            <ac:spMk id="16" creationId="{AC20218F-888F-46EC-8CE9-4CBAFB365D07}"/>
          </ac:spMkLst>
        </pc:spChg>
        <pc:picChg chg="add mod">
          <ac:chgData name="Paul Schroeder" userId="4559e6db-9711-4385-b2a2-bd403ebc01fa" providerId="ADAL" clId="{EB973ADB-61C0-4ACE-B7BA-14D891EC08F8}" dt="2019-07-09T14:34:03.849" v="6885" actId="14100"/>
          <ac:picMkLst>
            <pc:docMk/>
            <pc:sldMk cId="3929285548" sldId="260"/>
            <ac:picMk id="2" creationId="{543433A5-83DF-4A3E-8F54-5CFE79F4BCDD}"/>
          </ac:picMkLst>
        </pc:picChg>
        <pc:picChg chg="mod ord">
          <ac:chgData name="Paul Schroeder" userId="4559e6db-9711-4385-b2a2-bd403ebc01fa" providerId="ADAL" clId="{EB973ADB-61C0-4ACE-B7BA-14D891EC08F8}" dt="2019-07-10T12:53:38.871" v="13459" actId="1076"/>
          <ac:picMkLst>
            <pc:docMk/>
            <pc:sldMk cId="3929285548" sldId="260"/>
            <ac:picMk id="8" creationId="{50677FE2-77E6-6A4B-A051-82BC7E3DF1A1}"/>
          </ac:picMkLst>
        </pc:picChg>
        <pc:picChg chg="add del">
          <ac:chgData name="Paul Schroeder" userId="4559e6db-9711-4385-b2a2-bd403ebc01fa" providerId="ADAL" clId="{EB973ADB-61C0-4ACE-B7BA-14D891EC08F8}" dt="2019-07-07T21:11:21.015" v="12"/>
          <ac:picMkLst>
            <pc:docMk/>
            <pc:sldMk cId="3929285548" sldId="260"/>
            <ac:picMk id="9" creationId="{CF34118F-12E3-48E5-A80D-CA85E98C24CA}"/>
          </ac:picMkLst>
        </pc:picChg>
        <pc:picChg chg="add mod ord">
          <ac:chgData name="Paul Schroeder" userId="4559e6db-9711-4385-b2a2-bd403ebc01fa" providerId="ADAL" clId="{EB973ADB-61C0-4ACE-B7BA-14D891EC08F8}" dt="2019-07-10T19:52:09.807" v="13535" actId="1076"/>
          <ac:picMkLst>
            <pc:docMk/>
            <pc:sldMk cId="3929285548" sldId="260"/>
            <ac:picMk id="11" creationId="{F5DFB1FA-40B1-4172-9CDC-011666D98DE9}"/>
          </ac:picMkLst>
        </pc:picChg>
        <pc:picChg chg="add mod">
          <ac:chgData name="Paul Schroeder" userId="4559e6db-9711-4385-b2a2-bd403ebc01fa" providerId="ADAL" clId="{EB973ADB-61C0-4ACE-B7BA-14D891EC08F8}" dt="2019-07-10T00:45:36.175" v="13420" actId="1076"/>
          <ac:picMkLst>
            <pc:docMk/>
            <pc:sldMk cId="3929285548" sldId="260"/>
            <ac:picMk id="12" creationId="{7007D581-6C9A-4E82-B134-C88D5E367409}"/>
          </ac:picMkLst>
        </pc:picChg>
        <pc:picChg chg="add mod">
          <ac:chgData name="Paul Schroeder" userId="4559e6db-9711-4385-b2a2-bd403ebc01fa" providerId="ADAL" clId="{EB973ADB-61C0-4ACE-B7BA-14D891EC08F8}" dt="2019-07-10T00:45:36.175" v="13420" actId="1076"/>
          <ac:picMkLst>
            <pc:docMk/>
            <pc:sldMk cId="3929285548" sldId="260"/>
            <ac:picMk id="1026" creationId="{4DCC8304-7A32-475A-A99C-E25425B46291}"/>
          </ac:picMkLst>
        </pc:picChg>
        <pc:picChg chg="add del mod">
          <ac:chgData name="Paul Schroeder" userId="4559e6db-9711-4385-b2a2-bd403ebc01fa" providerId="ADAL" clId="{EB973ADB-61C0-4ACE-B7BA-14D891EC08F8}" dt="2019-07-08T22:29:54.253" v="5942" actId="478"/>
          <ac:picMkLst>
            <pc:docMk/>
            <pc:sldMk cId="3929285548" sldId="260"/>
            <ac:picMk id="1028" creationId="{689BEA29-6237-426D-ACAE-50451A338A58}"/>
          </ac:picMkLst>
        </pc:picChg>
      </pc:sldChg>
      <pc:sldChg chg="addSp delSp modSp setBg modNotesTx">
        <pc:chgData name="Paul Schroeder" userId="4559e6db-9711-4385-b2a2-bd403ebc01fa" providerId="ADAL" clId="{EB973ADB-61C0-4ACE-B7BA-14D891EC08F8}" dt="2019-07-11T18:04:03.932" v="13901" actId="14100"/>
        <pc:sldMkLst>
          <pc:docMk/>
          <pc:sldMk cId="1575875510" sldId="262"/>
        </pc:sldMkLst>
        <pc:spChg chg="add mod">
          <ac:chgData name="Paul Schroeder" userId="4559e6db-9711-4385-b2a2-bd403ebc01fa" providerId="ADAL" clId="{EB973ADB-61C0-4ACE-B7BA-14D891EC08F8}" dt="2019-07-10T19:39:54.105" v="13518" actId="207"/>
          <ac:spMkLst>
            <pc:docMk/>
            <pc:sldMk cId="1575875510" sldId="262"/>
            <ac:spMk id="2" creationId="{A3E3F4F1-8C03-4EF4-AE82-5064D4C1DAAB}"/>
          </ac:spMkLst>
        </pc:spChg>
        <pc:spChg chg="add mod">
          <ac:chgData name="Paul Schroeder" userId="4559e6db-9711-4385-b2a2-bd403ebc01fa" providerId="ADAL" clId="{EB973ADB-61C0-4ACE-B7BA-14D891EC08F8}" dt="2019-07-08T21:20:31.627" v="5646" actId="14100"/>
          <ac:spMkLst>
            <pc:docMk/>
            <pc:sldMk cId="1575875510" sldId="262"/>
            <ac:spMk id="3" creationId="{6A21A7BA-491F-400E-A454-008A1E97A137}"/>
          </ac:spMkLst>
        </pc:spChg>
        <pc:spChg chg="add mod">
          <ac:chgData name="Paul Schroeder" userId="4559e6db-9711-4385-b2a2-bd403ebc01fa" providerId="ADAL" clId="{EB973ADB-61C0-4ACE-B7BA-14D891EC08F8}" dt="2019-07-08T21:05:28.287" v="5587" actId="27636"/>
          <ac:spMkLst>
            <pc:docMk/>
            <pc:sldMk cId="1575875510" sldId="262"/>
            <ac:spMk id="4" creationId="{B682F2C0-36B1-443B-B237-6591796B6EDA}"/>
          </ac:spMkLst>
        </pc:spChg>
        <pc:spChg chg="add del mod">
          <ac:chgData name="Paul Schroeder" userId="4559e6db-9711-4385-b2a2-bd403ebc01fa" providerId="ADAL" clId="{EB973ADB-61C0-4ACE-B7BA-14D891EC08F8}" dt="2019-07-08T19:49:40.799" v="4654"/>
          <ac:spMkLst>
            <pc:docMk/>
            <pc:sldMk cId="1575875510" sldId="262"/>
            <ac:spMk id="4" creationId="{F1B7CBB6-BFD3-48ED-9738-024464076DF4}"/>
          </ac:spMkLst>
        </pc:spChg>
        <pc:spChg chg="add mod">
          <ac:chgData name="Paul Schroeder" userId="4559e6db-9711-4385-b2a2-bd403ebc01fa" providerId="ADAL" clId="{EB973ADB-61C0-4ACE-B7BA-14D891EC08F8}" dt="2019-07-08T22:23:33.790" v="5860" actId="122"/>
          <ac:spMkLst>
            <pc:docMk/>
            <pc:sldMk cId="1575875510" sldId="262"/>
            <ac:spMk id="5" creationId="{B7C04089-F65E-4351-BA4C-B7B89E13939E}"/>
          </ac:spMkLst>
        </pc:spChg>
        <pc:spChg chg="mod">
          <ac:chgData name="Paul Schroeder" userId="4559e6db-9711-4385-b2a2-bd403ebc01fa" providerId="ADAL" clId="{EB973ADB-61C0-4ACE-B7BA-14D891EC08F8}" dt="2019-07-08T22:23:10.741" v="5838" actId="1076"/>
          <ac:spMkLst>
            <pc:docMk/>
            <pc:sldMk cId="1575875510" sldId="262"/>
            <ac:spMk id="6" creationId="{81B26623-E122-A544-B08D-13B61600C4BD}"/>
          </ac:spMkLst>
        </pc:spChg>
        <pc:spChg chg="add mod">
          <ac:chgData name="Paul Schroeder" userId="4559e6db-9711-4385-b2a2-bd403ebc01fa" providerId="ADAL" clId="{EB973ADB-61C0-4ACE-B7BA-14D891EC08F8}" dt="2019-07-09T18:33:15.803" v="7193" actId="20577"/>
          <ac:spMkLst>
            <pc:docMk/>
            <pc:sldMk cId="1575875510" sldId="262"/>
            <ac:spMk id="7" creationId="{6C8571F0-04C3-47BF-9D86-4E6E7C1460BB}"/>
          </ac:spMkLst>
        </pc:spChg>
        <pc:spChg chg="add mod">
          <ac:chgData name="Paul Schroeder" userId="4559e6db-9711-4385-b2a2-bd403ebc01fa" providerId="ADAL" clId="{EB973ADB-61C0-4ACE-B7BA-14D891EC08F8}" dt="2019-07-11T18:04:03.932" v="13901" actId="14100"/>
          <ac:spMkLst>
            <pc:docMk/>
            <pc:sldMk cId="1575875510" sldId="262"/>
            <ac:spMk id="8" creationId="{A73E5FCA-CDDC-446E-828C-E1749A859E85}"/>
          </ac:spMkLst>
        </pc:spChg>
        <pc:spChg chg="del mod">
          <ac:chgData name="Paul Schroeder" userId="4559e6db-9711-4385-b2a2-bd403ebc01fa" providerId="ADAL" clId="{EB973ADB-61C0-4ACE-B7BA-14D891EC08F8}" dt="2019-07-08T20:57:00.151" v="5429"/>
          <ac:spMkLst>
            <pc:docMk/>
            <pc:sldMk cId="1575875510" sldId="262"/>
            <ac:spMk id="9" creationId="{DE94A549-8D83-7048-ABF5-D29F1C38E723}"/>
          </ac:spMkLst>
        </pc:spChg>
        <pc:spChg chg="add mod">
          <ac:chgData name="Paul Schroeder" userId="4559e6db-9711-4385-b2a2-bd403ebc01fa" providerId="ADAL" clId="{EB973ADB-61C0-4ACE-B7BA-14D891EC08F8}" dt="2019-07-08T21:21:42.413" v="5662" actId="27636"/>
          <ac:spMkLst>
            <pc:docMk/>
            <pc:sldMk cId="1575875510" sldId="262"/>
            <ac:spMk id="10" creationId="{2647907E-1894-4EEF-A810-BB29BC500512}"/>
          </ac:spMkLst>
        </pc:spChg>
        <pc:spChg chg="add mod">
          <ac:chgData name="Paul Schroeder" userId="4559e6db-9711-4385-b2a2-bd403ebc01fa" providerId="ADAL" clId="{EB973ADB-61C0-4ACE-B7BA-14D891EC08F8}" dt="2019-07-11T18:02:17.121" v="13897" actId="14100"/>
          <ac:spMkLst>
            <pc:docMk/>
            <pc:sldMk cId="1575875510" sldId="262"/>
            <ac:spMk id="11" creationId="{2F106898-3ECB-4EC6-BABE-11D4EC448D30}"/>
          </ac:spMkLst>
        </pc:spChg>
        <pc:spChg chg="add mod">
          <ac:chgData name="Paul Schroeder" userId="4559e6db-9711-4385-b2a2-bd403ebc01fa" providerId="ADAL" clId="{EB973ADB-61C0-4ACE-B7BA-14D891EC08F8}" dt="2019-07-10T19:40:01.784" v="13519" actId="207"/>
          <ac:spMkLst>
            <pc:docMk/>
            <pc:sldMk cId="1575875510" sldId="262"/>
            <ac:spMk id="12" creationId="{D73391B2-259A-4B5F-A2E2-0E68D4526299}"/>
          </ac:spMkLst>
        </pc:spChg>
        <pc:spChg chg="add mod">
          <ac:chgData name="Paul Schroeder" userId="4559e6db-9711-4385-b2a2-bd403ebc01fa" providerId="ADAL" clId="{EB973ADB-61C0-4ACE-B7BA-14D891EC08F8}" dt="2019-07-11T18:04:01.042" v="13900" actId="14100"/>
          <ac:spMkLst>
            <pc:docMk/>
            <pc:sldMk cId="1575875510" sldId="262"/>
            <ac:spMk id="13" creationId="{547E8FC9-4714-48B1-885B-B4F6DCAAA6CF}"/>
          </ac:spMkLst>
        </pc:spChg>
        <pc:spChg chg="add del mod">
          <ac:chgData name="Paul Schroeder" userId="4559e6db-9711-4385-b2a2-bd403ebc01fa" providerId="ADAL" clId="{EB973ADB-61C0-4ACE-B7BA-14D891EC08F8}" dt="2019-07-10T20:04:42.521" v="13635" actId="478"/>
          <ac:spMkLst>
            <pc:docMk/>
            <pc:sldMk cId="1575875510" sldId="262"/>
            <ac:spMk id="13" creationId="{870AC542-E0DA-4F3F-90AA-FC3CE6ED86E0}"/>
          </ac:spMkLst>
        </pc:spChg>
        <pc:spChg chg="add del mod">
          <ac:chgData name="Paul Schroeder" userId="4559e6db-9711-4385-b2a2-bd403ebc01fa" providerId="ADAL" clId="{EB973ADB-61C0-4ACE-B7BA-14D891EC08F8}" dt="2019-07-10T20:04:48.017" v="13637" actId="478"/>
          <ac:spMkLst>
            <pc:docMk/>
            <pc:sldMk cId="1575875510" sldId="262"/>
            <ac:spMk id="14" creationId="{101D1677-5394-47C4-9B9F-D675968682D8}"/>
          </ac:spMkLst>
        </pc:spChg>
        <pc:spChg chg="add mod">
          <ac:chgData name="Paul Schroeder" userId="4559e6db-9711-4385-b2a2-bd403ebc01fa" providerId="ADAL" clId="{EB973ADB-61C0-4ACE-B7BA-14D891EC08F8}" dt="2019-07-08T22:23:18.460" v="5854" actId="14100"/>
          <ac:spMkLst>
            <pc:docMk/>
            <pc:sldMk cId="1575875510" sldId="262"/>
            <ac:spMk id="15" creationId="{6CA75D4B-15B4-408E-AE88-966853621C33}"/>
          </ac:spMkLst>
        </pc:spChg>
      </pc:sldChg>
      <pc:sldChg chg="addSp modSp ord modAnim modNotesTx">
        <pc:chgData name="Paul Schroeder" userId="4559e6db-9711-4385-b2a2-bd403ebc01fa" providerId="ADAL" clId="{EB973ADB-61C0-4ACE-B7BA-14D891EC08F8}" dt="2019-07-11T15:51:45.030" v="13893"/>
        <pc:sldMkLst>
          <pc:docMk/>
          <pc:sldMk cId="1150206226" sldId="263"/>
        </pc:sldMkLst>
        <pc:picChg chg="add mod">
          <ac:chgData name="Paul Schroeder" userId="4559e6db-9711-4385-b2a2-bd403ebc01fa" providerId="ADAL" clId="{EB973ADB-61C0-4ACE-B7BA-14D891EC08F8}" dt="2019-07-11T15:50:39.135" v="13885" actId="1035"/>
          <ac:picMkLst>
            <pc:docMk/>
            <pc:sldMk cId="1150206226" sldId="263"/>
            <ac:picMk id="2" creationId="{C633A229-5A2F-4DA8-8106-9A80C4CE3A7D}"/>
          </ac:picMkLst>
        </pc:picChg>
      </pc:sldChg>
      <pc:sldChg chg="addSp delSp modSp ord modNotesTx">
        <pc:chgData name="Paul Schroeder" userId="4559e6db-9711-4385-b2a2-bd403ebc01fa" providerId="ADAL" clId="{EB973ADB-61C0-4ACE-B7BA-14D891EC08F8}" dt="2019-07-10T00:28:15.738" v="13247" actId="113"/>
        <pc:sldMkLst>
          <pc:docMk/>
          <pc:sldMk cId="4108593914" sldId="264"/>
        </pc:sldMkLst>
        <pc:spChg chg="del">
          <ac:chgData name="Paul Schroeder" userId="4559e6db-9711-4385-b2a2-bd403ebc01fa" providerId="ADAL" clId="{EB973ADB-61C0-4ACE-B7BA-14D891EC08F8}" dt="2019-07-07T21:41:52.524" v="618" actId="478"/>
          <ac:spMkLst>
            <pc:docMk/>
            <pc:sldMk cId="4108593914" sldId="264"/>
            <ac:spMk id="4" creationId="{F2FBD0FE-9F9A-384E-A1C0-48771DAF5310}"/>
          </ac:spMkLst>
        </pc:spChg>
        <pc:spChg chg="add del mod">
          <ac:chgData name="Paul Schroeder" userId="4559e6db-9711-4385-b2a2-bd403ebc01fa" providerId="ADAL" clId="{EB973ADB-61C0-4ACE-B7BA-14D891EC08F8}" dt="2019-07-07T21:42:00.574" v="619" actId="478"/>
          <ac:spMkLst>
            <pc:docMk/>
            <pc:sldMk cId="4108593914" sldId="264"/>
            <ac:spMk id="6" creationId="{438009F6-DCFE-4585-A08B-BB2059E2CCCA}"/>
          </ac:spMkLst>
        </pc:spChg>
        <pc:picChg chg="add mod">
          <ac:chgData name="Paul Schroeder" userId="4559e6db-9711-4385-b2a2-bd403ebc01fa" providerId="ADAL" clId="{EB973ADB-61C0-4ACE-B7BA-14D891EC08F8}" dt="2019-07-07T21:42:20.951" v="623" actId="14100"/>
          <ac:picMkLst>
            <pc:docMk/>
            <pc:sldMk cId="4108593914" sldId="264"/>
            <ac:picMk id="3" creationId="{D97DC90D-D51C-4D36-A2F5-3B2F1DFE1DB2}"/>
          </ac:picMkLst>
        </pc:picChg>
      </pc:sldChg>
      <pc:sldChg chg="addSp delSp modSp add modNotesTx">
        <pc:chgData name="Paul Schroeder" userId="4559e6db-9711-4385-b2a2-bd403ebc01fa" providerId="ADAL" clId="{EB973ADB-61C0-4ACE-B7BA-14D891EC08F8}" dt="2019-07-10T00:27:24.211" v="13235" actId="113"/>
        <pc:sldMkLst>
          <pc:docMk/>
          <pc:sldMk cId="3989923275" sldId="298"/>
        </pc:sldMkLst>
        <pc:spChg chg="mod">
          <ac:chgData name="Paul Schroeder" userId="4559e6db-9711-4385-b2a2-bd403ebc01fa" providerId="ADAL" clId="{EB973ADB-61C0-4ACE-B7BA-14D891EC08F8}" dt="2019-07-07T21:08:08.445" v="6" actId="404"/>
          <ac:spMkLst>
            <pc:docMk/>
            <pc:sldMk cId="3989923275" sldId="298"/>
            <ac:spMk id="3" creationId="{200B3D2B-613A-41BE-987D-E6A1324B456D}"/>
          </ac:spMkLst>
        </pc:spChg>
        <pc:picChg chg="del">
          <ac:chgData name="Paul Schroeder" userId="4559e6db-9711-4385-b2a2-bd403ebc01fa" providerId="ADAL" clId="{EB973ADB-61C0-4ACE-B7BA-14D891EC08F8}" dt="2019-07-08T19:35:16.446" v="4648"/>
          <ac:picMkLst>
            <pc:docMk/>
            <pc:sldMk cId="3989923275" sldId="298"/>
            <ac:picMk id="2" creationId="{E17D254F-B2F5-4EF0-BD7B-54694737CC25}"/>
          </ac:picMkLst>
        </pc:picChg>
        <pc:picChg chg="add del mod">
          <ac:chgData name="Paul Schroeder" userId="4559e6db-9711-4385-b2a2-bd403ebc01fa" providerId="ADAL" clId="{EB973ADB-61C0-4ACE-B7BA-14D891EC08F8}" dt="2019-07-07T21:07:21.757" v="4"/>
          <ac:picMkLst>
            <pc:docMk/>
            <pc:sldMk cId="3989923275" sldId="298"/>
            <ac:picMk id="8" creationId="{7CFD57F2-B131-4896-BA26-C61D75C18E33}"/>
          </ac:picMkLst>
        </pc:picChg>
      </pc:sldChg>
      <pc:sldChg chg="addSp delSp modSp add addCm delCm modNotesTx">
        <pc:chgData name="Paul Schroeder" userId="4559e6db-9711-4385-b2a2-bd403ebc01fa" providerId="ADAL" clId="{EB973ADB-61C0-4ACE-B7BA-14D891EC08F8}" dt="2019-07-10T00:29:19.109" v="13259" actId="113"/>
        <pc:sldMkLst>
          <pc:docMk/>
          <pc:sldMk cId="3328059358" sldId="299"/>
        </pc:sldMkLst>
        <pc:spChg chg="del">
          <ac:chgData name="Paul Schroeder" userId="4559e6db-9711-4385-b2a2-bd403ebc01fa" providerId="ADAL" clId="{EB973ADB-61C0-4ACE-B7BA-14D891EC08F8}" dt="2019-07-08T00:29:29.121" v="626"/>
          <ac:spMkLst>
            <pc:docMk/>
            <pc:sldMk cId="3328059358" sldId="299"/>
            <ac:spMk id="2" creationId="{D4FCD4A7-F2DF-4ABC-9213-CC980D30A9C2}"/>
          </ac:spMkLst>
        </pc:spChg>
        <pc:spChg chg="del">
          <ac:chgData name="Paul Schroeder" userId="4559e6db-9711-4385-b2a2-bd403ebc01fa" providerId="ADAL" clId="{EB973ADB-61C0-4ACE-B7BA-14D891EC08F8}" dt="2019-07-08T00:29:29.121" v="626"/>
          <ac:spMkLst>
            <pc:docMk/>
            <pc:sldMk cId="3328059358" sldId="299"/>
            <ac:spMk id="3" creationId="{93B6D3B0-837E-4BFE-82E6-9F46F9866804}"/>
          </ac:spMkLst>
        </pc:spChg>
        <pc:spChg chg="del">
          <ac:chgData name="Paul Schroeder" userId="4559e6db-9711-4385-b2a2-bd403ebc01fa" providerId="ADAL" clId="{EB973ADB-61C0-4ACE-B7BA-14D891EC08F8}" dt="2019-07-08T00:29:29.121" v="626"/>
          <ac:spMkLst>
            <pc:docMk/>
            <pc:sldMk cId="3328059358" sldId="299"/>
            <ac:spMk id="4" creationId="{5D60A2E7-08BA-469C-8425-4FAC412C4249}"/>
          </ac:spMkLst>
        </pc:spChg>
        <pc:spChg chg="add del mod">
          <ac:chgData name="Paul Schroeder" userId="4559e6db-9711-4385-b2a2-bd403ebc01fa" providerId="ADAL" clId="{EB973ADB-61C0-4ACE-B7BA-14D891EC08F8}" dt="2019-07-08T00:29:38.659" v="627"/>
          <ac:spMkLst>
            <pc:docMk/>
            <pc:sldMk cId="3328059358" sldId="299"/>
            <ac:spMk id="5" creationId="{72C1B6A1-6643-4FD4-9016-C8E952A84F86}"/>
          </ac:spMkLst>
        </pc:spChg>
        <pc:spChg chg="add del mod">
          <ac:chgData name="Paul Schroeder" userId="4559e6db-9711-4385-b2a2-bd403ebc01fa" providerId="ADAL" clId="{EB973ADB-61C0-4ACE-B7BA-14D891EC08F8}" dt="2019-07-08T00:29:38.659" v="627"/>
          <ac:spMkLst>
            <pc:docMk/>
            <pc:sldMk cId="3328059358" sldId="299"/>
            <ac:spMk id="6" creationId="{A0E39206-36DD-4D45-81B8-452EB04EAEA1}"/>
          </ac:spMkLst>
        </pc:spChg>
        <pc:spChg chg="add del mod">
          <ac:chgData name="Paul Schroeder" userId="4559e6db-9711-4385-b2a2-bd403ebc01fa" providerId="ADAL" clId="{EB973ADB-61C0-4ACE-B7BA-14D891EC08F8}" dt="2019-07-08T00:29:38.659" v="627"/>
          <ac:spMkLst>
            <pc:docMk/>
            <pc:sldMk cId="3328059358" sldId="299"/>
            <ac:spMk id="7" creationId="{6083AA5C-7B52-455F-9E1D-726D60E52297}"/>
          </ac:spMkLst>
        </pc:spChg>
        <pc:spChg chg="add mod">
          <ac:chgData name="Paul Schroeder" userId="4559e6db-9711-4385-b2a2-bd403ebc01fa" providerId="ADAL" clId="{EB973ADB-61C0-4ACE-B7BA-14D891EC08F8}" dt="2019-07-08T00:37:25.983" v="744" actId="122"/>
          <ac:spMkLst>
            <pc:docMk/>
            <pc:sldMk cId="3328059358" sldId="299"/>
            <ac:spMk id="8" creationId="{80935989-BB13-4899-8124-73897D348DAD}"/>
          </ac:spMkLst>
        </pc:spChg>
        <pc:spChg chg="add del mod">
          <ac:chgData name="Paul Schroeder" userId="4559e6db-9711-4385-b2a2-bd403ebc01fa" providerId="ADAL" clId="{EB973ADB-61C0-4ACE-B7BA-14D891EC08F8}" dt="2019-07-08T00:34:04.332" v="641" actId="931"/>
          <ac:spMkLst>
            <pc:docMk/>
            <pc:sldMk cId="3328059358" sldId="299"/>
            <ac:spMk id="9" creationId="{95861BB5-E6D7-45AF-B080-AEE58D58527D}"/>
          </ac:spMkLst>
        </pc:spChg>
        <pc:spChg chg="add mod">
          <ac:chgData name="Paul Schroeder" userId="4559e6db-9711-4385-b2a2-bd403ebc01fa" providerId="ADAL" clId="{EB973ADB-61C0-4ACE-B7BA-14D891EC08F8}" dt="2019-07-09T21:53:49.750" v="7987" actId="20577"/>
          <ac:spMkLst>
            <pc:docMk/>
            <pc:sldMk cId="3328059358" sldId="299"/>
            <ac:spMk id="10" creationId="{124B35B1-6AF0-46D0-988F-1528FDD80FCB}"/>
          </ac:spMkLst>
        </pc:spChg>
        <pc:spChg chg="add del mod">
          <ac:chgData name="Paul Schroeder" userId="4559e6db-9711-4385-b2a2-bd403ebc01fa" providerId="ADAL" clId="{EB973ADB-61C0-4ACE-B7BA-14D891EC08F8}" dt="2019-07-08T00:46:17.804" v="1036" actId="478"/>
          <ac:spMkLst>
            <pc:docMk/>
            <pc:sldMk cId="3328059358" sldId="299"/>
            <ac:spMk id="15" creationId="{B3CF0F9F-4ED4-43CD-924D-A60413CEF86F}"/>
          </ac:spMkLst>
        </pc:spChg>
        <pc:spChg chg="add mod">
          <ac:chgData name="Paul Schroeder" userId="4559e6db-9711-4385-b2a2-bd403ebc01fa" providerId="ADAL" clId="{EB973ADB-61C0-4ACE-B7BA-14D891EC08F8}" dt="2019-07-08T00:49:16.876" v="1058" actId="6549"/>
          <ac:spMkLst>
            <pc:docMk/>
            <pc:sldMk cId="3328059358" sldId="299"/>
            <ac:spMk id="16" creationId="{58E8A6FA-E9F5-4F0B-9A9F-3B67049E968B}"/>
          </ac:spMkLst>
        </pc:spChg>
        <pc:picChg chg="add del mod">
          <ac:chgData name="Paul Schroeder" userId="4559e6db-9711-4385-b2a2-bd403ebc01fa" providerId="ADAL" clId="{EB973ADB-61C0-4ACE-B7BA-14D891EC08F8}" dt="2019-07-08T00:32:02.464" v="636" actId="931"/>
          <ac:picMkLst>
            <pc:docMk/>
            <pc:sldMk cId="3328059358" sldId="299"/>
            <ac:picMk id="12" creationId="{760E3E41-7B52-491D-97EA-97CEAA36D205}"/>
          </ac:picMkLst>
        </pc:picChg>
        <pc:picChg chg="add del mod">
          <ac:chgData name="Paul Schroeder" userId="4559e6db-9711-4385-b2a2-bd403ebc01fa" providerId="ADAL" clId="{EB973ADB-61C0-4ACE-B7BA-14D891EC08F8}" dt="2019-07-08T00:34:48.994" v="643" actId="14100"/>
          <ac:picMkLst>
            <pc:docMk/>
            <pc:sldMk cId="3328059358" sldId="299"/>
            <ac:picMk id="14" creationId="{83A0914B-D388-4195-A4D3-2E9FE4703AAD}"/>
          </ac:picMkLst>
        </pc:picChg>
      </pc:sldChg>
      <pc:sldChg chg="addSp delSp modSp add mod setBg setClrOvrMap modNotesTx">
        <pc:chgData name="Paul Schroeder" userId="4559e6db-9711-4385-b2a2-bd403ebc01fa" providerId="ADAL" clId="{EB973ADB-61C0-4ACE-B7BA-14D891EC08F8}" dt="2019-07-10T18:28:43.601" v="13505" actId="207"/>
        <pc:sldMkLst>
          <pc:docMk/>
          <pc:sldMk cId="3197998671" sldId="300"/>
        </pc:sldMkLst>
        <pc:spChg chg="del">
          <ac:chgData name="Paul Schroeder" userId="4559e6db-9711-4385-b2a2-bd403ebc01fa" providerId="ADAL" clId="{EB973ADB-61C0-4ACE-B7BA-14D891EC08F8}" dt="2019-07-08T01:19:38.592" v="1060"/>
          <ac:spMkLst>
            <pc:docMk/>
            <pc:sldMk cId="3197998671" sldId="300"/>
            <ac:spMk id="2" creationId="{4994700F-DA97-4052-8687-FDF54CC65817}"/>
          </ac:spMkLst>
        </pc:spChg>
        <pc:spChg chg="del">
          <ac:chgData name="Paul Schroeder" userId="4559e6db-9711-4385-b2a2-bd403ebc01fa" providerId="ADAL" clId="{EB973ADB-61C0-4ACE-B7BA-14D891EC08F8}" dt="2019-07-08T01:19:38.592" v="1060"/>
          <ac:spMkLst>
            <pc:docMk/>
            <pc:sldMk cId="3197998671" sldId="300"/>
            <ac:spMk id="3" creationId="{A6B168AF-1170-4579-B008-38A432292576}"/>
          </ac:spMkLst>
        </pc:spChg>
        <pc:spChg chg="del">
          <ac:chgData name="Paul Schroeder" userId="4559e6db-9711-4385-b2a2-bd403ebc01fa" providerId="ADAL" clId="{EB973ADB-61C0-4ACE-B7BA-14D891EC08F8}" dt="2019-07-08T01:19:38.592" v="1060"/>
          <ac:spMkLst>
            <pc:docMk/>
            <pc:sldMk cId="3197998671" sldId="300"/>
            <ac:spMk id="4" creationId="{BDA9CE0F-3398-49D8-9C02-2A01494673EC}"/>
          </ac:spMkLst>
        </pc:spChg>
        <pc:spChg chg="add mod">
          <ac:chgData name="Paul Schroeder" userId="4559e6db-9711-4385-b2a2-bd403ebc01fa" providerId="ADAL" clId="{EB973ADB-61C0-4ACE-B7BA-14D891EC08F8}" dt="2019-07-08T01:29:11.933" v="1185" actId="1035"/>
          <ac:spMkLst>
            <pc:docMk/>
            <pc:sldMk cId="3197998671" sldId="300"/>
            <ac:spMk id="5" creationId="{B31CB20E-8041-4630-B454-C46BC96F5A92}"/>
          </ac:spMkLst>
        </pc:spChg>
        <pc:spChg chg="add mod">
          <ac:chgData name="Paul Schroeder" userId="4559e6db-9711-4385-b2a2-bd403ebc01fa" providerId="ADAL" clId="{EB973ADB-61C0-4ACE-B7BA-14D891EC08F8}" dt="2019-07-10T18:28:43.601" v="13505" actId="207"/>
          <ac:spMkLst>
            <pc:docMk/>
            <pc:sldMk cId="3197998671" sldId="300"/>
            <ac:spMk id="6" creationId="{BDC1BEEA-FF63-4B63-B6F7-AC8ACDE3CB97}"/>
          </ac:spMkLst>
        </pc:spChg>
        <pc:spChg chg="add del">
          <ac:chgData name="Paul Schroeder" userId="4559e6db-9711-4385-b2a2-bd403ebc01fa" providerId="ADAL" clId="{EB973ADB-61C0-4ACE-B7BA-14D891EC08F8}" dt="2019-07-08T01:27:25.505" v="1149" actId="26606"/>
          <ac:spMkLst>
            <pc:docMk/>
            <pc:sldMk cId="3197998671" sldId="300"/>
            <ac:spMk id="13" creationId="{CF62D2A7-8207-488C-9F46-316BA81A16C8}"/>
          </ac:spMkLst>
        </pc:spChg>
        <pc:spChg chg="add">
          <ac:chgData name="Paul Schroeder" userId="4559e6db-9711-4385-b2a2-bd403ebc01fa" providerId="ADAL" clId="{EB973ADB-61C0-4ACE-B7BA-14D891EC08F8}" dt="2019-07-08T01:27:25.505" v="1149" actId="26606"/>
          <ac:spMkLst>
            <pc:docMk/>
            <pc:sldMk cId="3197998671" sldId="300"/>
            <ac:spMk id="18" creationId="{CF62D2A7-8207-488C-9F46-316BA81A16C8}"/>
          </ac:spMkLst>
        </pc:spChg>
        <pc:spChg chg="add">
          <ac:chgData name="Paul Schroeder" userId="4559e6db-9711-4385-b2a2-bd403ebc01fa" providerId="ADAL" clId="{EB973ADB-61C0-4ACE-B7BA-14D891EC08F8}" dt="2019-07-08T01:27:25.505" v="1149" actId="26606"/>
          <ac:spMkLst>
            <pc:docMk/>
            <pc:sldMk cId="3197998671" sldId="300"/>
            <ac:spMk id="20" creationId="{52AC6D7F-F068-4E11-BB06-F601D89BB980}"/>
          </ac:spMkLst>
        </pc:spChg>
        <pc:picChg chg="add del mod">
          <ac:chgData name="Paul Schroeder" userId="4559e6db-9711-4385-b2a2-bd403ebc01fa" providerId="ADAL" clId="{EB973ADB-61C0-4ACE-B7BA-14D891EC08F8}" dt="2019-07-08T01:27:07.127" v="1147" actId="478"/>
          <ac:picMkLst>
            <pc:docMk/>
            <pc:sldMk cId="3197998671" sldId="300"/>
            <ac:picMk id="8" creationId="{36392227-89FB-4D61-8EBC-C37E7DF03942}"/>
          </ac:picMkLst>
        </pc:picChg>
        <pc:picChg chg="add mod">
          <ac:chgData name="Paul Schroeder" userId="4559e6db-9711-4385-b2a2-bd403ebc01fa" providerId="ADAL" clId="{EB973ADB-61C0-4ACE-B7BA-14D891EC08F8}" dt="2019-07-08T01:27:25.505" v="1149" actId="26606"/>
          <ac:picMkLst>
            <pc:docMk/>
            <pc:sldMk cId="3197998671" sldId="300"/>
            <ac:picMk id="10" creationId="{55A08F6D-8500-495D-8AE0-10871271F133}"/>
          </ac:picMkLst>
        </pc:picChg>
      </pc:sldChg>
      <pc:sldChg chg="addSp delSp modSp add modNotesTx">
        <pc:chgData name="Paul Schroeder" userId="4559e6db-9711-4385-b2a2-bd403ebc01fa" providerId="ADAL" clId="{EB973ADB-61C0-4ACE-B7BA-14D891EC08F8}" dt="2019-07-10T00:31:00.923" v="13268" actId="113"/>
        <pc:sldMkLst>
          <pc:docMk/>
          <pc:sldMk cId="1206464144" sldId="301"/>
        </pc:sldMkLst>
        <pc:spChg chg="del">
          <ac:chgData name="Paul Schroeder" userId="4559e6db-9711-4385-b2a2-bd403ebc01fa" providerId="ADAL" clId="{EB973ADB-61C0-4ACE-B7BA-14D891EC08F8}" dt="2019-07-08T01:33:42.092" v="1200"/>
          <ac:spMkLst>
            <pc:docMk/>
            <pc:sldMk cId="1206464144" sldId="301"/>
            <ac:spMk id="2" creationId="{508AF72B-9016-4E1C-9DBB-1D8F90B41F68}"/>
          </ac:spMkLst>
        </pc:spChg>
        <pc:spChg chg="del">
          <ac:chgData name="Paul Schroeder" userId="4559e6db-9711-4385-b2a2-bd403ebc01fa" providerId="ADAL" clId="{EB973ADB-61C0-4ACE-B7BA-14D891EC08F8}" dt="2019-07-08T01:33:42.092" v="1200"/>
          <ac:spMkLst>
            <pc:docMk/>
            <pc:sldMk cId="1206464144" sldId="301"/>
            <ac:spMk id="3" creationId="{8E6E9D7F-EC24-44F2-B7EE-0D258F299A9B}"/>
          </ac:spMkLst>
        </pc:spChg>
        <pc:spChg chg="add mod">
          <ac:chgData name="Paul Schroeder" userId="4559e6db-9711-4385-b2a2-bd403ebc01fa" providerId="ADAL" clId="{EB973ADB-61C0-4ACE-B7BA-14D891EC08F8}" dt="2019-07-08T01:50:44.151" v="1252" actId="14100"/>
          <ac:spMkLst>
            <pc:docMk/>
            <pc:sldMk cId="1206464144" sldId="301"/>
            <ac:spMk id="4" creationId="{688A3D9D-4705-4099-9A22-4AD0ACE4B406}"/>
          </ac:spMkLst>
        </pc:spChg>
        <pc:spChg chg="add del mod">
          <ac:chgData name="Paul Schroeder" userId="4559e6db-9711-4385-b2a2-bd403ebc01fa" providerId="ADAL" clId="{EB973ADB-61C0-4ACE-B7BA-14D891EC08F8}" dt="2019-07-08T01:37:47.443" v="1220" actId="931"/>
          <ac:spMkLst>
            <pc:docMk/>
            <pc:sldMk cId="1206464144" sldId="301"/>
            <ac:spMk id="5" creationId="{AEE91BA4-916E-45D7-ACC6-005578AF7392}"/>
          </ac:spMkLst>
        </pc:spChg>
        <pc:spChg chg="add del mod">
          <ac:chgData name="Paul Schroeder" userId="4559e6db-9711-4385-b2a2-bd403ebc01fa" providerId="ADAL" clId="{EB973ADB-61C0-4ACE-B7BA-14D891EC08F8}" dt="2019-07-08T01:39:56.699" v="1221" actId="931"/>
          <ac:spMkLst>
            <pc:docMk/>
            <pc:sldMk cId="1206464144" sldId="301"/>
            <ac:spMk id="6" creationId="{BA31075E-4636-43C3-B1BA-56188DE8B1CE}"/>
          </ac:spMkLst>
        </pc:spChg>
        <pc:spChg chg="add mod">
          <ac:chgData name="Paul Schroeder" userId="4559e6db-9711-4385-b2a2-bd403ebc01fa" providerId="ADAL" clId="{EB973ADB-61C0-4ACE-B7BA-14D891EC08F8}" dt="2019-07-09T15:49:19.559" v="6916" actId="14100"/>
          <ac:spMkLst>
            <pc:docMk/>
            <pc:sldMk cId="1206464144" sldId="301"/>
            <ac:spMk id="11" creationId="{9FBA2D02-57A9-4A4D-809C-FEC5336AB6FE}"/>
          </ac:spMkLst>
        </pc:spChg>
        <pc:spChg chg="add del mod">
          <ac:chgData name="Paul Schroeder" userId="4559e6db-9711-4385-b2a2-bd403ebc01fa" providerId="ADAL" clId="{EB973ADB-61C0-4ACE-B7BA-14D891EC08F8}" dt="2019-07-08T01:54:01.446" v="1261" actId="478"/>
          <ac:spMkLst>
            <pc:docMk/>
            <pc:sldMk cId="1206464144" sldId="301"/>
            <ac:spMk id="12" creationId="{CA80C7C1-3036-4BFE-B888-13BA3DE00AC4}"/>
          </ac:spMkLst>
        </pc:spChg>
        <pc:picChg chg="add mod ord">
          <ac:chgData name="Paul Schroeder" userId="4559e6db-9711-4385-b2a2-bd403ebc01fa" providerId="ADAL" clId="{EB973ADB-61C0-4ACE-B7BA-14D891EC08F8}" dt="2019-07-09T15:48:30.311" v="6911" actId="14100"/>
          <ac:picMkLst>
            <pc:docMk/>
            <pc:sldMk cId="1206464144" sldId="301"/>
            <ac:picMk id="8" creationId="{CA9F6501-7357-4B25-A488-3B90C12026DF}"/>
          </ac:picMkLst>
        </pc:picChg>
        <pc:picChg chg="add mod">
          <ac:chgData name="Paul Schroeder" userId="4559e6db-9711-4385-b2a2-bd403ebc01fa" providerId="ADAL" clId="{EB973ADB-61C0-4ACE-B7BA-14D891EC08F8}" dt="2019-07-09T15:48:02.094" v="6894" actId="1076"/>
          <ac:picMkLst>
            <pc:docMk/>
            <pc:sldMk cId="1206464144" sldId="301"/>
            <ac:picMk id="10" creationId="{4B808F80-BD3E-4A45-99BF-AE24B892C841}"/>
          </ac:picMkLst>
        </pc:picChg>
      </pc:sldChg>
      <pc:sldChg chg="addSp delSp modSp add mod setBg modNotesTx">
        <pc:chgData name="Paul Schroeder" userId="4559e6db-9711-4385-b2a2-bd403ebc01fa" providerId="ADAL" clId="{EB973ADB-61C0-4ACE-B7BA-14D891EC08F8}" dt="2019-07-10T00:31:51.093" v="13302" actId="6549"/>
        <pc:sldMkLst>
          <pc:docMk/>
          <pc:sldMk cId="1227851063" sldId="302"/>
        </pc:sldMkLst>
        <pc:spChg chg="mod">
          <ac:chgData name="Paul Schroeder" userId="4559e6db-9711-4385-b2a2-bd403ebc01fa" providerId="ADAL" clId="{EB973ADB-61C0-4ACE-B7BA-14D891EC08F8}" dt="2019-07-08T02:12:23.050" v="1340" actId="1076"/>
          <ac:spMkLst>
            <pc:docMk/>
            <pc:sldMk cId="1227851063" sldId="302"/>
            <ac:spMk id="2" creationId="{A83AAE74-F575-44F3-9A73-1C9323EDF22A}"/>
          </ac:spMkLst>
        </pc:spChg>
        <pc:spChg chg="del">
          <ac:chgData name="Paul Schroeder" userId="4559e6db-9711-4385-b2a2-bd403ebc01fa" providerId="ADAL" clId="{EB973ADB-61C0-4ACE-B7BA-14D891EC08F8}" dt="2019-07-08T01:58:59.295" v="1285"/>
          <ac:spMkLst>
            <pc:docMk/>
            <pc:sldMk cId="1227851063" sldId="302"/>
            <ac:spMk id="3" creationId="{6F32557E-FFD4-44F8-A487-893933E9AF7E}"/>
          </ac:spMkLst>
        </pc:spChg>
        <pc:spChg chg="del">
          <ac:chgData name="Paul Schroeder" userId="4559e6db-9711-4385-b2a2-bd403ebc01fa" providerId="ADAL" clId="{EB973ADB-61C0-4ACE-B7BA-14D891EC08F8}" dt="2019-07-08T01:58:59.295" v="1285"/>
          <ac:spMkLst>
            <pc:docMk/>
            <pc:sldMk cId="1227851063" sldId="302"/>
            <ac:spMk id="4" creationId="{15921B43-FD82-4A95-B38B-762BE537CECC}"/>
          </ac:spMkLst>
        </pc:spChg>
        <pc:spChg chg="add mod ord">
          <ac:chgData name="Paul Schroeder" userId="4559e6db-9711-4385-b2a2-bd403ebc01fa" providerId="ADAL" clId="{EB973ADB-61C0-4ACE-B7BA-14D891EC08F8}" dt="2019-07-09T22:15:46.961" v="9257" actId="13926"/>
          <ac:spMkLst>
            <pc:docMk/>
            <pc:sldMk cId="1227851063" sldId="302"/>
            <ac:spMk id="5" creationId="{974B68AF-B9A3-4F3E-8851-E07424B34DAF}"/>
          </ac:spMkLst>
        </pc:spChg>
        <pc:spChg chg="add">
          <ac:chgData name="Paul Schroeder" userId="4559e6db-9711-4385-b2a2-bd403ebc01fa" providerId="ADAL" clId="{EB973ADB-61C0-4ACE-B7BA-14D891EC08F8}" dt="2019-07-08T02:11:23.459" v="1324" actId="26606"/>
          <ac:spMkLst>
            <pc:docMk/>
            <pc:sldMk cId="1227851063" sldId="302"/>
            <ac:spMk id="12" creationId="{3CD9DF72-87A3-404E-A828-84CBF11A8303}"/>
          </ac:spMkLst>
        </pc:spChg>
        <pc:picChg chg="add del mod ord">
          <ac:chgData name="Paul Schroeder" userId="4559e6db-9711-4385-b2a2-bd403ebc01fa" providerId="ADAL" clId="{EB973ADB-61C0-4ACE-B7BA-14D891EC08F8}" dt="2019-07-08T02:14:03.663" v="1373" actId="167"/>
          <ac:picMkLst>
            <pc:docMk/>
            <pc:sldMk cId="1227851063" sldId="302"/>
            <ac:picMk id="7" creationId="{820CF3AA-2E7F-4EF3-ADC9-C34CD5CA51B9}"/>
          </ac:picMkLst>
        </pc:picChg>
        <pc:picChg chg="add mod">
          <ac:chgData name="Paul Schroeder" userId="4559e6db-9711-4385-b2a2-bd403ebc01fa" providerId="ADAL" clId="{EB973ADB-61C0-4ACE-B7BA-14D891EC08F8}" dt="2019-07-08T02:16:37.863" v="1381" actId="1037"/>
          <ac:picMkLst>
            <pc:docMk/>
            <pc:sldMk cId="1227851063" sldId="302"/>
            <ac:picMk id="8" creationId="{007C7CAE-DEED-4740-9347-289664EBB793}"/>
          </ac:picMkLst>
        </pc:picChg>
        <pc:cxnChg chg="add">
          <ac:chgData name="Paul Schroeder" userId="4559e6db-9711-4385-b2a2-bd403ebc01fa" providerId="ADAL" clId="{EB973ADB-61C0-4ACE-B7BA-14D891EC08F8}" dt="2019-07-08T02:11:23.459" v="1324" actId="26606"/>
          <ac:cxnSpMkLst>
            <pc:docMk/>
            <pc:sldMk cId="1227851063" sldId="302"/>
            <ac:cxnSpMk id="14" creationId="{20E3A342-4D61-4E3F-AF90-1AB42AEB96CC}"/>
          </ac:cxnSpMkLst>
        </pc:cxnChg>
      </pc:sldChg>
      <pc:sldChg chg="addSp delSp modSp add modNotesTx">
        <pc:chgData name="Paul Schroeder" userId="4559e6db-9711-4385-b2a2-bd403ebc01fa" providerId="ADAL" clId="{EB973ADB-61C0-4ACE-B7BA-14D891EC08F8}" dt="2019-07-11T15:49:28.893" v="13846" actId="13926"/>
        <pc:sldMkLst>
          <pc:docMk/>
          <pc:sldMk cId="1333240207" sldId="304"/>
        </pc:sldMkLst>
        <pc:spChg chg="del">
          <ac:chgData name="Paul Schroeder" userId="4559e6db-9711-4385-b2a2-bd403ebc01fa" providerId="ADAL" clId="{EB973ADB-61C0-4ACE-B7BA-14D891EC08F8}" dt="2019-07-08T02:56:52.296" v="1618"/>
          <ac:spMkLst>
            <pc:docMk/>
            <pc:sldMk cId="1333240207" sldId="304"/>
            <ac:spMk id="2" creationId="{DE45E7B5-07B6-4F09-894D-F4B0C90C6F6D}"/>
          </ac:spMkLst>
        </pc:spChg>
        <pc:spChg chg="del">
          <ac:chgData name="Paul Schroeder" userId="4559e6db-9711-4385-b2a2-bd403ebc01fa" providerId="ADAL" clId="{EB973ADB-61C0-4ACE-B7BA-14D891EC08F8}" dt="2019-07-08T02:56:52.296" v="1618"/>
          <ac:spMkLst>
            <pc:docMk/>
            <pc:sldMk cId="1333240207" sldId="304"/>
            <ac:spMk id="3" creationId="{9B16CE4A-EB63-4CBC-B388-A856E2CE1932}"/>
          </ac:spMkLst>
        </pc:spChg>
        <pc:spChg chg="add mod">
          <ac:chgData name="Paul Schroeder" userId="4559e6db-9711-4385-b2a2-bd403ebc01fa" providerId="ADAL" clId="{EB973ADB-61C0-4ACE-B7BA-14D891EC08F8}" dt="2019-07-09T22:30:00.340" v="10855" actId="6549"/>
          <ac:spMkLst>
            <pc:docMk/>
            <pc:sldMk cId="1333240207" sldId="304"/>
            <ac:spMk id="4" creationId="{F0136685-3171-4279-9275-D711FBBFBB46}"/>
          </ac:spMkLst>
        </pc:spChg>
        <pc:spChg chg="add mod">
          <ac:chgData name="Paul Schroeder" userId="4559e6db-9711-4385-b2a2-bd403ebc01fa" providerId="ADAL" clId="{EB973ADB-61C0-4ACE-B7BA-14D891EC08F8}" dt="2019-07-08T02:57:26.337" v="1647" actId="20577"/>
          <ac:spMkLst>
            <pc:docMk/>
            <pc:sldMk cId="1333240207" sldId="304"/>
            <ac:spMk id="5" creationId="{49D570BA-CE7B-4084-99C3-692F5CCC8282}"/>
          </ac:spMkLst>
        </pc:spChg>
        <pc:spChg chg="add del mod">
          <ac:chgData name="Paul Schroeder" userId="4559e6db-9711-4385-b2a2-bd403ebc01fa" providerId="ADAL" clId="{EB973ADB-61C0-4ACE-B7BA-14D891EC08F8}" dt="2019-07-08T02:56:55.618" v="1619"/>
          <ac:spMkLst>
            <pc:docMk/>
            <pc:sldMk cId="1333240207" sldId="304"/>
            <ac:spMk id="6" creationId="{BF81DBE5-3B75-41C2-B85E-82C63770A524}"/>
          </ac:spMkLst>
        </pc:spChg>
        <pc:spChg chg="add mod">
          <ac:chgData name="Paul Schroeder" userId="4559e6db-9711-4385-b2a2-bd403ebc01fa" providerId="ADAL" clId="{EB973ADB-61C0-4ACE-B7BA-14D891EC08F8}" dt="2019-07-08T02:59:48.915" v="1714" actId="20577"/>
          <ac:spMkLst>
            <pc:docMk/>
            <pc:sldMk cId="1333240207" sldId="304"/>
            <ac:spMk id="7" creationId="{66E8DBB5-9D57-43FA-966F-50D44A08DBAA}"/>
          </ac:spMkLst>
        </pc:spChg>
        <pc:spChg chg="add del mod">
          <ac:chgData name="Paul Schroeder" userId="4559e6db-9711-4385-b2a2-bd403ebc01fa" providerId="ADAL" clId="{EB973ADB-61C0-4ACE-B7BA-14D891EC08F8}" dt="2019-07-08T02:59:11.970" v="1707"/>
          <ac:spMkLst>
            <pc:docMk/>
            <pc:sldMk cId="1333240207" sldId="304"/>
            <ac:spMk id="8" creationId="{92C5D223-FCBD-402E-AA54-55FBCF4866D5}"/>
          </ac:spMkLst>
        </pc:spChg>
        <pc:spChg chg="add mod">
          <ac:chgData name="Paul Schroeder" userId="4559e6db-9711-4385-b2a2-bd403ebc01fa" providerId="ADAL" clId="{EB973ADB-61C0-4ACE-B7BA-14D891EC08F8}" dt="2019-07-11T15:49:28.893" v="13846" actId="13926"/>
          <ac:spMkLst>
            <pc:docMk/>
            <pc:sldMk cId="1333240207" sldId="304"/>
            <ac:spMk id="8" creationId="{CE6F5925-DF56-49FF-B4B0-35CCDA4E792E}"/>
          </ac:spMkLst>
        </pc:spChg>
        <pc:spChg chg="add del mod">
          <ac:chgData name="Paul Schroeder" userId="4559e6db-9711-4385-b2a2-bd403ebc01fa" providerId="ADAL" clId="{EB973ADB-61C0-4ACE-B7BA-14D891EC08F8}" dt="2019-07-08T03:04:08.455" v="1719"/>
          <ac:spMkLst>
            <pc:docMk/>
            <pc:sldMk cId="1333240207" sldId="304"/>
            <ac:spMk id="13" creationId="{0B292935-83E7-4AB8-B737-CADB1DF52BB8}"/>
          </ac:spMkLst>
        </pc:spChg>
        <pc:spChg chg="add del mod">
          <ac:chgData name="Paul Schroeder" userId="4559e6db-9711-4385-b2a2-bd403ebc01fa" providerId="ADAL" clId="{EB973ADB-61C0-4ACE-B7BA-14D891EC08F8}" dt="2019-07-08T03:05:29.026" v="1760" actId="478"/>
          <ac:spMkLst>
            <pc:docMk/>
            <pc:sldMk cId="1333240207" sldId="304"/>
            <ac:spMk id="16" creationId="{5F281CA1-D7E8-45C8-87BB-39BA7D871767}"/>
          </ac:spMkLst>
        </pc:spChg>
        <pc:spChg chg="add del mod">
          <ac:chgData name="Paul Schroeder" userId="4559e6db-9711-4385-b2a2-bd403ebc01fa" providerId="ADAL" clId="{EB973ADB-61C0-4ACE-B7BA-14D891EC08F8}" dt="2019-07-08T03:07:14.690" v="1764" actId="478"/>
          <ac:spMkLst>
            <pc:docMk/>
            <pc:sldMk cId="1333240207" sldId="304"/>
            <ac:spMk id="19" creationId="{B7CECCAF-855C-40A0-BB6E-A985091595A3}"/>
          </ac:spMkLst>
        </pc:spChg>
        <pc:picChg chg="add del mod ord">
          <ac:chgData name="Paul Schroeder" userId="4559e6db-9711-4385-b2a2-bd403ebc01fa" providerId="ADAL" clId="{EB973ADB-61C0-4ACE-B7BA-14D891EC08F8}" dt="2019-07-08T03:07:12.126" v="1763" actId="478"/>
          <ac:picMkLst>
            <pc:docMk/>
            <pc:sldMk cId="1333240207" sldId="304"/>
            <ac:picMk id="9" creationId="{8161D987-DCFF-453D-A76F-B9A8EF85FA72}"/>
          </ac:picMkLst>
        </pc:picChg>
        <pc:picChg chg="add del mod">
          <ac:chgData name="Paul Schroeder" userId="4559e6db-9711-4385-b2a2-bd403ebc01fa" providerId="ADAL" clId="{EB973ADB-61C0-4ACE-B7BA-14D891EC08F8}" dt="2019-07-08T03:03:59.792" v="1717" actId="478"/>
          <ac:picMkLst>
            <pc:docMk/>
            <pc:sldMk cId="1333240207" sldId="304"/>
            <ac:picMk id="10" creationId="{4397943E-D205-48A8-ABD5-68EFD51E2488}"/>
          </ac:picMkLst>
        </pc:picChg>
        <pc:picChg chg="add del mod">
          <ac:chgData name="Paul Schroeder" userId="4559e6db-9711-4385-b2a2-bd403ebc01fa" providerId="ADAL" clId="{EB973ADB-61C0-4ACE-B7BA-14D891EC08F8}" dt="2019-07-08T03:04:02.113" v="1718" actId="478"/>
          <ac:picMkLst>
            <pc:docMk/>
            <pc:sldMk cId="1333240207" sldId="304"/>
            <ac:picMk id="11" creationId="{83EE0ED4-1FD7-40CF-A450-4A0206BBF3DA}"/>
          </ac:picMkLst>
        </pc:picChg>
        <pc:picChg chg="add del mod ord">
          <ac:chgData name="Paul Schroeder" userId="4559e6db-9711-4385-b2a2-bd403ebc01fa" providerId="ADAL" clId="{EB973ADB-61C0-4ACE-B7BA-14D891EC08F8}" dt="2019-07-08T03:05:23.949" v="1758" actId="478"/>
          <ac:picMkLst>
            <pc:docMk/>
            <pc:sldMk cId="1333240207" sldId="304"/>
            <ac:picMk id="14" creationId="{53EDC935-E86B-4148-8A3D-B81C9A43532D}"/>
          </ac:picMkLst>
        </pc:picChg>
        <pc:picChg chg="add del mod">
          <ac:chgData name="Paul Schroeder" userId="4559e6db-9711-4385-b2a2-bd403ebc01fa" providerId="ADAL" clId="{EB973ADB-61C0-4ACE-B7BA-14D891EC08F8}" dt="2019-07-08T03:08:16.171" v="1767" actId="478"/>
          <ac:picMkLst>
            <pc:docMk/>
            <pc:sldMk cId="1333240207" sldId="304"/>
            <ac:picMk id="17" creationId="{BC185573-8ACA-4EEB-9734-AD8C73434935}"/>
          </ac:picMkLst>
        </pc:picChg>
        <pc:picChg chg="add del mod">
          <ac:chgData name="Paul Schroeder" userId="4559e6db-9711-4385-b2a2-bd403ebc01fa" providerId="ADAL" clId="{EB973ADB-61C0-4ACE-B7BA-14D891EC08F8}" dt="2019-07-08T03:10:13.161" v="1795" actId="478"/>
          <ac:picMkLst>
            <pc:docMk/>
            <pc:sldMk cId="1333240207" sldId="304"/>
            <ac:picMk id="20" creationId="{4F08F038-CBC8-4DD3-ADC7-C1B5169C01AF}"/>
          </ac:picMkLst>
        </pc:picChg>
        <pc:picChg chg="add del mod">
          <ac:chgData name="Paul Schroeder" userId="4559e6db-9711-4385-b2a2-bd403ebc01fa" providerId="ADAL" clId="{EB973ADB-61C0-4ACE-B7BA-14D891EC08F8}" dt="2019-07-08T03:10:15.433" v="1796" actId="478"/>
          <ac:picMkLst>
            <pc:docMk/>
            <pc:sldMk cId="1333240207" sldId="304"/>
            <ac:picMk id="21" creationId="{F38AB470-209F-4BFD-960B-62931D59022C}"/>
          </ac:picMkLst>
        </pc:picChg>
        <pc:picChg chg="add del mod">
          <ac:chgData name="Paul Schroeder" userId="4559e6db-9711-4385-b2a2-bd403ebc01fa" providerId="ADAL" clId="{EB973ADB-61C0-4ACE-B7BA-14D891EC08F8}" dt="2019-07-08T03:10:12.658" v="1794"/>
          <ac:picMkLst>
            <pc:docMk/>
            <pc:sldMk cId="1333240207" sldId="304"/>
            <ac:picMk id="22" creationId="{5907C67B-6D5A-4651-ABBB-638547F33DE8}"/>
          </ac:picMkLst>
        </pc:picChg>
        <pc:picChg chg="add mod">
          <ac:chgData name="Paul Schroeder" userId="4559e6db-9711-4385-b2a2-bd403ebc01fa" providerId="ADAL" clId="{EB973ADB-61C0-4ACE-B7BA-14D891EC08F8}" dt="2019-07-08T03:10:36.092" v="1799" actId="14100"/>
          <ac:picMkLst>
            <pc:docMk/>
            <pc:sldMk cId="1333240207" sldId="304"/>
            <ac:picMk id="23" creationId="{19873912-92F8-4A88-B9D7-4F801610864D}"/>
          </ac:picMkLst>
        </pc:picChg>
      </pc:sldChg>
      <pc:sldChg chg="addSp delSp modSp add setBg modAnim modNotesTx">
        <pc:chgData name="Paul Schroeder" userId="4559e6db-9711-4385-b2a2-bd403ebc01fa" providerId="ADAL" clId="{EB973ADB-61C0-4ACE-B7BA-14D891EC08F8}" dt="2019-07-10T00:35:47.426" v="13313" actId="113"/>
        <pc:sldMkLst>
          <pc:docMk/>
          <pc:sldMk cId="8978872" sldId="305"/>
        </pc:sldMkLst>
        <pc:spChg chg="add mod">
          <ac:chgData name="Paul Schroeder" userId="4559e6db-9711-4385-b2a2-bd403ebc01fa" providerId="ADAL" clId="{EB973ADB-61C0-4ACE-B7BA-14D891EC08F8}" dt="2019-07-09T14:26:25.756" v="6797" actId="207"/>
          <ac:spMkLst>
            <pc:docMk/>
            <pc:sldMk cId="8978872" sldId="305"/>
            <ac:spMk id="2" creationId="{3C643AAA-DC82-4BFA-8AF1-F36E3A6B723E}"/>
          </ac:spMkLst>
        </pc:spChg>
        <pc:spChg chg="del">
          <ac:chgData name="Paul Schroeder" userId="4559e6db-9711-4385-b2a2-bd403ebc01fa" providerId="ADAL" clId="{EB973ADB-61C0-4ACE-B7BA-14D891EC08F8}" dt="2019-07-08T03:24:39.429" v="1801"/>
          <ac:spMkLst>
            <pc:docMk/>
            <pc:sldMk cId="8978872" sldId="305"/>
            <ac:spMk id="2" creationId="{A5ECA3AF-9A5D-4A5C-8E73-62782C55C11B}"/>
          </ac:spMkLst>
        </pc:spChg>
        <pc:spChg chg="del">
          <ac:chgData name="Paul Schroeder" userId="4559e6db-9711-4385-b2a2-bd403ebc01fa" providerId="ADAL" clId="{EB973ADB-61C0-4ACE-B7BA-14D891EC08F8}" dt="2019-07-08T03:24:39.429" v="1801"/>
          <ac:spMkLst>
            <pc:docMk/>
            <pc:sldMk cId="8978872" sldId="305"/>
            <ac:spMk id="3" creationId="{CFB484A6-C049-4D4E-8435-863C23AC7E08}"/>
          </ac:spMkLst>
        </pc:spChg>
        <pc:spChg chg="del">
          <ac:chgData name="Paul Schroeder" userId="4559e6db-9711-4385-b2a2-bd403ebc01fa" providerId="ADAL" clId="{EB973ADB-61C0-4ACE-B7BA-14D891EC08F8}" dt="2019-07-08T03:24:39.429" v="1801"/>
          <ac:spMkLst>
            <pc:docMk/>
            <pc:sldMk cId="8978872" sldId="305"/>
            <ac:spMk id="4" creationId="{6F0E452A-9482-49E3-BF04-E174DBF18367}"/>
          </ac:spMkLst>
        </pc:spChg>
        <pc:spChg chg="del">
          <ac:chgData name="Paul Schroeder" userId="4559e6db-9711-4385-b2a2-bd403ebc01fa" providerId="ADAL" clId="{EB973ADB-61C0-4ACE-B7BA-14D891EC08F8}" dt="2019-07-08T03:24:39.429" v="1801"/>
          <ac:spMkLst>
            <pc:docMk/>
            <pc:sldMk cId="8978872" sldId="305"/>
            <ac:spMk id="5" creationId="{35D92748-7A4F-4539-91CE-D2EC0ACB50B0}"/>
          </ac:spMkLst>
        </pc:spChg>
        <pc:spChg chg="del">
          <ac:chgData name="Paul Schroeder" userId="4559e6db-9711-4385-b2a2-bd403ebc01fa" providerId="ADAL" clId="{EB973ADB-61C0-4ACE-B7BA-14D891EC08F8}" dt="2019-07-08T03:24:39.429" v="1801"/>
          <ac:spMkLst>
            <pc:docMk/>
            <pc:sldMk cId="8978872" sldId="305"/>
            <ac:spMk id="6" creationId="{C11DF635-17C7-4BCA-A110-1F52164E47AD}"/>
          </ac:spMkLst>
        </pc:spChg>
        <pc:spChg chg="add mod">
          <ac:chgData name="Paul Schroeder" userId="4559e6db-9711-4385-b2a2-bd403ebc01fa" providerId="ADAL" clId="{EB973ADB-61C0-4ACE-B7BA-14D891EC08F8}" dt="2019-07-09T16:41:10.491" v="7069" actId="14100"/>
          <ac:spMkLst>
            <pc:docMk/>
            <pc:sldMk cId="8978872" sldId="305"/>
            <ac:spMk id="7" creationId="{EA24D6C3-C87E-4ECC-B0CF-18D1EAC169F1}"/>
          </ac:spMkLst>
        </pc:spChg>
        <pc:spChg chg="add mod">
          <ac:chgData name="Paul Schroeder" userId="4559e6db-9711-4385-b2a2-bd403ebc01fa" providerId="ADAL" clId="{EB973ADB-61C0-4ACE-B7BA-14D891EC08F8}" dt="2019-07-09T16:41:09.063" v="7068" actId="14100"/>
          <ac:spMkLst>
            <pc:docMk/>
            <pc:sldMk cId="8978872" sldId="305"/>
            <ac:spMk id="8" creationId="{5365C07D-9F4C-41D5-9A13-4B9D3327A864}"/>
          </ac:spMkLst>
        </pc:spChg>
        <pc:spChg chg="add del mod">
          <ac:chgData name="Paul Schroeder" userId="4559e6db-9711-4385-b2a2-bd403ebc01fa" providerId="ADAL" clId="{EB973ADB-61C0-4ACE-B7BA-14D891EC08F8}" dt="2019-07-08T03:29:16.289" v="1938" actId="478"/>
          <ac:spMkLst>
            <pc:docMk/>
            <pc:sldMk cId="8978872" sldId="305"/>
            <ac:spMk id="9" creationId="{889B02A0-97CD-477E-89E6-FB77DB3CBA4F}"/>
          </ac:spMkLst>
        </pc:spChg>
        <pc:spChg chg="add mod">
          <ac:chgData name="Paul Schroeder" userId="4559e6db-9711-4385-b2a2-bd403ebc01fa" providerId="ADAL" clId="{EB973ADB-61C0-4ACE-B7BA-14D891EC08F8}" dt="2019-07-08T03:51:08.631" v="2116" actId="207"/>
          <ac:spMkLst>
            <pc:docMk/>
            <pc:sldMk cId="8978872" sldId="305"/>
            <ac:spMk id="13" creationId="{E0CD3F16-A04A-43BB-99FE-5A5C347B0DFC}"/>
          </ac:spMkLst>
        </pc:spChg>
        <pc:graphicFrameChg chg="add del mod">
          <ac:chgData name="Paul Schroeder" userId="4559e6db-9711-4385-b2a2-bd403ebc01fa" providerId="ADAL" clId="{EB973ADB-61C0-4ACE-B7BA-14D891EC08F8}" dt="2019-07-08T03:25:52.356" v="1894"/>
          <ac:graphicFrameMkLst>
            <pc:docMk/>
            <pc:sldMk cId="8978872" sldId="305"/>
            <ac:graphicFrameMk id="10" creationId="{CDFA3480-6726-4557-9538-FE1A2497667F}"/>
          </ac:graphicFrameMkLst>
        </pc:graphicFrameChg>
        <pc:picChg chg="add del">
          <ac:chgData name="Paul Schroeder" userId="4559e6db-9711-4385-b2a2-bd403ebc01fa" providerId="ADAL" clId="{EB973ADB-61C0-4ACE-B7BA-14D891EC08F8}" dt="2019-07-08T03:26:08.034" v="1896"/>
          <ac:picMkLst>
            <pc:docMk/>
            <pc:sldMk cId="8978872" sldId="305"/>
            <ac:picMk id="11" creationId="{13A1C4B8-6765-4612-9FE7-4157743416FC}"/>
          </ac:picMkLst>
        </pc:picChg>
        <pc:picChg chg="add mod">
          <ac:chgData name="Paul Schroeder" userId="4559e6db-9711-4385-b2a2-bd403ebc01fa" providerId="ADAL" clId="{EB973ADB-61C0-4ACE-B7BA-14D891EC08F8}" dt="2019-07-08T03:49:00.891" v="2053" actId="1076"/>
          <ac:picMkLst>
            <pc:docMk/>
            <pc:sldMk cId="8978872" sldId="305"/>
            <ac:picMk id="12" creationId="{D62D0457-5A57-46BB-A668-FA6063CBF001}"/>
          </ac:picMkLst>
        </pc:picChg>
        <pc:picChg chg="add mod">
          <ac:chgData name="Paul Schroeder" userId="4559e6db-9711-4385-b2a2-bd403ebc01fa" providerId="ADAL" clId="{EB973ADB-61C0-4ACE-B7BA-14D891EC08F8}" dt="2019-07-08T03:33:14.766" v="1979" actId="1037"/>
          <ac:picMkLst>
            <pc:docMk/>
            <pc:sldMk cId="8978872" sldId="305"/>
            <ac:picMk id="15" creationId="{8E313959-73FD-424E-9E56-F3F0EE260A63}"/>
          </ac:picMkLst>
        </pc:picChg>
      </pc:sldChg>
      <pc:sldChg chg="addSp delSp modSp add modAnim modNotesTx">
        <pc:chgData name="Paul Schroeder" userId="4559e6db-9711-4385-b2a2-bd403ebc01fa" providerId="ADAL" clId="{EB973ADB-61C0-4ACE-B7BA-14D891EC08F8}" dt="2019-07-10T00:37:02.939" v="13317" actId="113"/>
        <pc:sldMkLst>
          <pc:docMk/>
          <pc:sldMk cId="1747994638" sldId="306"/>
        </pc:sldMkLst>
        <pc:spChg chg="mod">
          <ac:chgData name="Paul Schroeder" userId="4559e6db-9711-4385-b2a2-bd403ebc01fa" providerId="ADAL" clId="{EB973ADB-61C0-4ACE-B7BA-14D891EC08F8}" dt="2019-07-09T16:52:27.799" v="7129" actId="14100"/>
          <ac:spMkLst>
            <pc:docMk/>
            <pc:sldMk cId="1747994638" sldId="306"/>
            <ac:spMk id="2" creationId="{6002434E-89C0-43B1-A52A-2CAA1DEEB4C4}"/>
          </ac:spMkLst>
        </pc:spChg>
        <pc:spChg chg="del">
          <ac:chgData name="Paul Schroeder" userId="4559e6db-9711-4385-b2a2-bd403ebc01fa" providerId="ADAL" clId="{EB973ADB-61C0-4ACE-B7BA-14D891EC08F8}" dt="2019-07-08T03:36:31.109" v="1992" actId="478"/>
          <ac:spMkLst>
            <pc:docMk/>
            <pc:sldMk cId="1747994638" sldId="306"/>
            <ac:spMk id="3" creationId="{2F0ABC98-99E0-4A1B-9BA2-F2C745095A90}"/>
          </ac:spMkLst>
        </pc:spChg>
        <pc:spChg chg="add del">
          <ac:chgData name="Paul Schroeder" userId="4559e6db-9711-4385-b2a2-bd403ebc01fa" providerId="ADAL" clId="{EB973ADB-61C0-4ACE-B7BA-14D891EC08F8}" dt="2019-07-08T03:38:34.954" v="1998" actId="478"/>
          <ac:spMkLst>
            <pc:docMk/>
            <pc:sldMk cId="1747994638" sldId="306"/>
            <ac:spMk id="4" creationId="{2EB3C834-6B71-43B2-948B-AF7292CD81FE}"/>
          </ac:spMkLst>
        </pc:spChg>
        <pc:spChg chg="add del mod">
          <ac:chgData name="Paul Schroeder" userId="4559e6db-9711-4385-b2a2-bd403ebc01fa" providerId="ADAL" clId="{EB973ADB-61C0-4ACE-B7BA-14D891EC08F8}" dt="2019-07-08T03:38:29.678" v="1997"/>
          <ac:spMkLst>
            <pc:docMk/>
            <pc:sldMk cId="1747994638" sldId="306"/>
            <ac:spMk id="6" creationId="{79F0C280-D9B8-4CF6-8382-4571430C878D}"/>
          </ac:spMkLst>
        </pc:spChg>
        <pc:spChg chg="add del mod">
          <ac:chgData name="Paul Schroeder" userId="4559e6db-9711-4385-b2a2-bd403ebc01fa" providerId="ADAL" clId="{EB973ADB-61C0-4ACE-B7BA-14D891EC08F8}" dt="2019-07-08T03:38:29.678" v="1997"/>
          <ac:spMkLst>
            <pc:docMk/>
            <pc:sldMk cId="1747994638" sldId="306"/>
            <ac:spMk id="7" creationId="{9EB520FD-24D1-4E03-B286-C77B573CEE6A}"/>
          </ac:spMkLst>
        </pc:spChg>
        <pc:spChg chg="add del mod">
          <ac:chgData name="Paul Schroeder" userId="4559e6db-9711-4385-b2a2-bd403ebc01fa" providerId="ADAL" clId="{EB973ADB-61C0-4ACE-B7BA-14D891EC08F8}" dt="2019-07-08T03:38:29.678" v="1997"/>
          <ac:spMkLst>
            <pc:docMk/>
            <pc:sldMk cId="1747994638" sldId="306"/>
            <ac:spMk id="8" creationId="{7F93C483-1B0A-4F1B-BC90-A5FEDAC2FEE0}"/>
          </ac:spMkLst>
        </pc:spChg>
        <pc:spChg chg="add del mod">
          <ac:chgData name="Paul Schroeder" userId="4559e6db-9711-4385-b2a2-bd403ebc01fa" providerId="ADAL" clId="{EB973ADB-61C0-4ACE-B7BA-14D891EC08F8}" dt="2019-07-08T03:38:29.678" v="1997"/>
          <ac:spMkLst>
            <pc:docMk/>
            <pc:sldMk cId="1747994638" sldId="306"/>
            <ac:spMk id="9" creationId="{61DBDCAC-EBE3-45E2-A21E-EA6DA675FB5E}"/>
          </ac:spMkLst>
        </pc:spChg>
        <pc:spChg chg="add mod ord">
          <ac:chgData name="Paul Schroeder" userId="4559e6db-9711-4385-b2a2-bd403ebc01fa" providerId="ADAL" clId="{EB973ADB-61C0-4ACE-B7BA-14D891EC08F8}" dt="2019-07-09T16:52:32.883" v="7132" actId="1076"/>
          <ac:spMkLst>
            <pc:docMk/>
            <pc:sldMk cId="1747994638" sldId="306"/>
            <ac:spMk id="13" creationId="{81C870BE-9B4A-4DBE-8B90-85DCE24F27B5}"/>
          </ac:spMkLst>
        </pc:spChg>
        <pc:spChg chg="add mod">
          <ac:chgData name="Paul Schroeder" userId="4559e6db-9711-4385-b2a2-bd403ebc01fa" providerId="ADAL" clId="{EB973ADB-61C0-4ACE-B7BA-14D891EC08F8}" dt="2019-07-08T03:45:16.175" v="2016" actId="1076"/>
          <ac:spMkLst>
            <pc:docMk/>
            <pc:sldMk cId="1747994638" sldId="306"/>
            <ac:spMk id="15" creationId="{B62CC421-F520-415F-8F77-2FC51F542A6D}"/>
          </ac:spMkLst>
        </pc:spChg>
        <pc:spChg chg="add mod">
          <ac:chgData name="Paul Schroeder" userId="4559e6db-9711-4385-b2a2-bd403ebc01fa" providerId="ADAL" clId="{EB973ADB-61C0-4ACE-B7BA-14D891EC08F8}" dt="2019-07-09T17:17:16.829" v="7156" actId="14100"/>
          <ac:spMkLst>
            <pc:docMk/>
            <pc:sldMk cId="1747994638" sldId="306"/>
            <ac:spMk id="16" creationId="{E88FCBD4-5449-4CC1-AF05-722A48A2FEC3}"/>
          </ac:spMkLst>
        </pc:spChg>
        <pc:spChg chg="add mod ord">
          <ac:chgData name="Paul Schroeder" userId="4559e6db-9711-4385-b2a2-bd403ebc01fa" providerId="ADAL" clId="{EB973ADB-61C0-4ACE-B7BA-14D891EC08F8}" dt="2019-07-09T16:52:11.822" v="7105" actId="1036"/>
          <ac:spMkLst>
            <pc:docMk/>
            <pc:sldMk cId="1747994638" sldId="306"/>
            <ac:spMk id="17" creationId="{7D270627-9F0D-471A-BAFD-10E7AA345F43}"/>
          </ac:spMkLst>
        </pc:spChg>
        <pc:spChg chg="add mod">
          <ac:chgData name="Paul Schroeder" userId="4559e6db-9711-4385-b2a2-bd403ebc01fa" providerId="ADAL" clId="{EB973ADB-61C0-4ACE-B7BA-14D891EC08F8}" dt="2019-07-09T16:53:21.610" v="7146" actId="20577"/>
          <ac:spMkLst>
            <pc:docMk/>
            <pc:sldMk cId="1747994638" sldId="306"/>
            <ac:spMk id="18" creationId="{BC058C21-E38E-47F6-99BF-1734A7BE60C3}"/>
          </ac:spMkLst>
        </pc:spChg>
        <pc:picChg chg="add mod">
          <ac:chgData name="Paul Schroeder" userId="4559e6db-9711-4385-b2a2-bd403ebc01fa" providerId="ADAL" clId="{EB973ADB-61C0-4ACE-B7BA-14D891EC08F8}" dt="2019-07-09T16:53:07.342" v="7135" actId="1076"/>
          <ac:picMkLst>
            <pc:docMk/>
            <pc:sldMk cId="1747994638" sldId="306"/>
            <ac:picMk id="5" creationId="{6B8E5F68-B584-4F88-8BAD-58EB9D0D463C}"/>
          </ac:picMkLst>
        </pc:picChg>
        <pc:picChg chg="add mod">
          <ac:chgData name="Paul Schroeder" userId="4559e6db-9711-4385-b2a2-bd403ebc01fa" providerId="ADAL" clId="{EB973ADB-61C0-4ACE-B7BA-14D891EC08F8}" dt="2019-07-09T16:52:18.010" v="7128" actId="1036"/>
          <ac:picMkLst>
            <pc:docMk/>
            <pc:sldMk cId="1747994638" sldId="306"/>
            <ac:picMk id="10" creationId="{662A1C9C-57B1-4A1F-8268-930251CCE3A9}"/>
          </ac:picMkLst>
        </pc:picChg>
        <pc:picChg chg="add mod">
          <ac:chgData name="Paul Schroeder" userId="4559e6db-9711-4385-b2a2-bd403ebc01fa" providerId="ADAL" clId="{EB973ADB-61C0-4ACE-B7BA-14D891EC08F8}" dt="2019-07-09T16:54:18.903" v="7149" actId="14100"/>
          <ac:picMkLst>
            <pc:docMk/>
            <pc:sldMk cId="1747994638" sldId="306"/>
            <ac:picMk id="11" creationId="{C7E9E371-09DE-471A-8A41-0CC632D149C4}"/>
          </ac:picMkLst>
        </pc:picChg>
        <pc:picChg chg="add mod">
          <ac:chgData name="Paul Schroeder" userId="4559e6db-9711-4385-b2a2-bd403ebc01fa" providerId="ADAL" clId="{EB973ADB-61C0-4ACE-B7BA-14D891EC08F8}" dt="2019-07-09T16:53:58.187" v="7148" actId="1076"/>
          <ac:picMkLst>
            <pc:docMk/>
            <pc:sldMk cId="1747994638" sldId="306"/>
            <ac:picMk id="12" creationId="{E4E4DE16-465B-4E52-9E3C-7F6953CA605E}"/>
          </ac:picMkLst>
        </pc:picChg>
        <pc:cxnChg chg="add mod">
          <ac:chgData name="Paul Schroeder" userId="4559e6db-9711-4385-b2a2-bd403ebc01fa" providerId="ADAL" clId="{EB973ADB-61C0-4ACE-B7BA-14D891EC08F8}" dt="2019-07-09T16:54:27.910" v="7151" actId="14100"/>
          <ac:cxnSpMkLst>
            <pc:docMk/>
            <pc:sldMk cId="1747994638" sldId="306"/>
            <ac:cxnSpMk id="14" creationId="{884594B5-CC44-49BE-A080-549F33631340}"/>
          </ac:cxnSpMkLst>
        </pc:cxnChg>
      </pc:sldChg>
      <pc:sldChg chg="addSp delSp modSp add setBg modAnim modNotesTx">
        <pc:chgData name="Paul Schroeder" userId="4559e6db-9711-4385-b2a2-bd403ebc01fa" providerId="ADAL" clId="{EB973ADB-61C0-4ACE-B7BA-14D891EC08F8}" dt="2019-07-10T20:24:19.989" v="13688"/>
        <pc:sldMkLst>
          <pc:docMk/>
          <pc:sldMk cId="1934371590" sldId="307"/>
        </pc:sldMkLst>
        <pc:spChg chg="mod">
          <ac:chgData name="Paul Schroeder" userId="4559e6db-9711-4385-b2a2-bd403ebc01fa" providerId="ADAL" clId="{EB973ADB-61C0-4ACE-B7BA-14D891EC08F8}" dt="2019-07-08T15:12:07.762" v="2640" actId="20577"/>
          <ac:spMkLst>
            <pc:docMk/>
            <pc:sldMk cId="1934371590" sldId="307"/>
            <ac:spMk id="2" creationId="{48C5F0FC-606A-40BD-B02D-84FB616B3AA5}"/>
          </ac:spMkLst>
        </pc:spChg>
        <pc:spChg chg="add del mod">
          <ac:chgData name="Paul Schroeder" userId="4559e6db-9711-4385-b2a2-bd403ebc01fa" providerId="ADAL" clId="{EB973ADB-61C0-4ACE-B7BA-14D891EC08F8}" dt="2019-07-10T20:11:39.109" v="13687" actId="108"/>
          <ac:spMkLst>
            <pc:docMk/>
            <pc:sldMk cId="1934371590" sldId="307"/>
            <ac:spMk id="3" creationId="{0D963E0C-E331-49C1-8087-878CB9CF98AF}"/>
          </ac:spMkLst>
        </pc:spChg>
        <pc:spChg chg="add del mod">
          <ac:chgData name="Paul Schroeder" userId="4559e6db-9711-4385-b2a2-bd403ebc01fa" providerId="ADAL" clId="{EB973ADB-61C0-4ACE-B7BA-14D891EC08F8}" dt="2019-07-10T20:11:09.751" v="13684" actId="404"/>
          <ac:spMkLst>
            <pc:docMk/>
            <pc:sldMk cId="1934371590" sldId="307"/>
            <ac:spMk id="4" creationId="{6CEE1226-AC42-437C-9460-08309433E18B}"/>
          </ac:spMkLst>
        </pc:spChg>
        <pc:spChg chg="add del mod">
          <ac:chgData name="Paul Schroeder" userId="4559e6db-9711-4385-b2a2-bd403ebc01fa" providerId="ADAL" clId="{EB973ADB-61C0-4ACE-B7BA-14D891EC08F8}" dt="2019-07-08T14:46:57.987" v="2294"/>
          <ac:spMkLst>
            <pc:docMk/>
            <pc:sldMk cId="1934371590" sldId="307"/>
            <ac:spMk id="5" creationId="{57009D30-429A-4418-AC75-DDEE0DAFCDD9}"/>
          </ac:spMkLst>
        </pc:spChg>
        <pc:spChg chg="add del mod">
          <ac:chgData name="Paul Schroeder" userId="4559e6db-9711-4385-b2a2-bd403ebc01fa" providerId="ADAL" clId="{EB973ADB-61C0-4ACE-B7BA-14D891EC08F8}" dt="2019-07-08T14:46:57.987" v="2294"/>
          <ac:spMkLst>
            <pc:docMk/>
            <pc:sldMk cId="1934371590" sldId="307"/>
            <ac:spMk id="6" creationId="{4B5131A3-FEC1-4673-9CEC-3EE7922DCCE1}"/>
          </ac:spMkLst>
        </pc:spChg>
        <pc:spChg chg="add del mod">
          <ac:chgData name="Paul Schroeder" userId="4559e6db-9711-4385-b2a2-bd403ebc01fa" providerId="ADAL" clId="{EB973ADB-61C0-4ACE-B7BA-14D891EC08F8}" dt="2019-07-08T14:46:57.987" v="2294"/>
          <ac:spMkLst>
            <pc:docMk/>
            <pc:sldMk cId="1934371590" sldId="307"/>
            <ac:spMk id="7" creationId="{28334431-982F-47EE-ADD4-2BDBB1AC0278}"/>
          </ac:spMkLst>
        </pc:spChg>
        <pc:spChg chg="add del mod">
          <ac:chgData name="Paul Schroeder" userId="4559e6db-9711-4385-b2a2-bd403ebc01fa" providerId="ADAL" clId="{EB973ADB-61C0-4ACE-B7BA-14D891EC08F8}" dt="2019-07-08T14:46:57.987" v="2294"/>
          <ac:spMkLst>
            <pc:docMk/>
            <pc:sldMk cId="1934371590" sldId="307"/>
            <ac:spMk id="8" creationId="{CFA0DB84-68B9-4BDB-8536-EF45DC43B446}"/>
          </ac:spMkLst>
        </pc:spChg>
        <pc:picChg chg="add del">
          <ac:chgData name="Paul Schroeder" userId="4559e6db-9711-4385-b2a2-bd403ebc01fa" providerId="ADAL" clId="{EB973ADB-61C0-4ACE-B7BA-14D891EC08F8}" dt="2019-07-08T14:46:57.497" v="2293"/>
          <ac:picMkLst>
            <pc:docMk/>
            <pc:sldMk cId="1934371590" sldId="307"/>
            <ac:picMk id="9" creationId="{9AE1D600-A78D-4698-8A29-412C7F8E3E6D}"/>
          </ac:picMkLst>
        </pc:picChg>
        <pc:picChg chg="add del mod">
          <ac:chgData name="Paul Schroeder" userId="4559e6db-9711-4385-b2a2-bd403ebc01fa" providerId="ADAL" clId="{EB973ADB-61C0-4ACE-B7BA-14D891EC08F8}" dt="2019-07-08T14:47:44.985" v="2299" actId="478"/>
          <ac:picMkLst>
            <pc:docMk/>
            <pc:sldMk cId="1934371590" sldId="307"/>
            <ac:picMk id="10" creationId="{DB46AA54-1AB2-4FC3-BBC2-663069F4EB4D}"/>
          </ac:picMkLst>
        </pc:picChg>
        <pc:picChg chg="add mod">
          <ac:chgData name="Paul Schroeder" userId="4559e6db-9711-4385-b2a2-bd403ebc01fa" providerId="ADAL" clId="{EB973ADB-61C0-4ACE-B7BA-14D891EC08F8}" dt="2019-07-08T14:48:07.046" v="2323" actId="14100"/>
          <ac:picMkLst>
            <pc:docMk/>
            <pc:sldMk cId="1934371590" sldId="307"/>
            <ac:picMk id="11" creationId="{F14E2D9B-191E-4655-BCCE-4F96EF2DB37C}"/>
          </ac:picMkLst>
        </pc:picChg>
      </pc:sldChg>
      <pc:sldChg chg="addSp delSp modSp add modNotesTx">
        <pc:chgData name="Paul Schroeder" userId="4559e6db-9711-4385-b2a2-bd403ebc01fa" providerId="ADAL" clId="{EB973ADB-61C0-4ACE-B7BA-14D891EC08F8}" dt="2019-07-10T00:32:25.090" v="13305" actId="113"/>
        <pc:sldMkLst>
          <pc:docMk/>
          <pc:sldMk cId="883159393" sldId="308"/>
        </pc:sldMkLst>
        <pc:spChg chg="mod">
          <ac:chgData name="Paul Schroeder" userId="4559e6db-9711-4385-b2a2-bd403ebc01fa" providerId="ADAL" clId="{EB973ADB-61C0-4ACE-B7BA-14D891EC08F8}" dt="2019-07-08T14:36:55.044" v="2269" actId="1035"/>
          <ac:spMkLst>
            <pc:docMk/>
            <pc:sldMk cId="883159393" sldId="308"/>
            <ac:spMk id="2" creationId="{78E2E27B-744A-40A2-B6C4-5B7F90ED2377}"/>
          </ac:spMkLst>
        </pc:spChg>
        <pc:spChg chg="del">
          <ac:chgData name="Paul Schroeder" userId="4559e6db-9711-4385-b2a2-bd403ebc01fa" providerId="ADAL" clId="{EB973ADB-61C0-4ACE-B7BA-14D891EC08F8}" dt="2019-07-08T14:20:00.802" v="2133" actId="478"/>
          <ac:spMkLst>
            <pc:docMk/>
            <pc:sldMk cId="883159393" sldId="308"/>
            <ac:spMk id="3" creationId="{D8F3E98F-B1C8-4D85-BA1C-C5FFB519B24E}"/>
          </ac:spMkLst>
        </pc:spChg>
        <pc:spChg chg="mod">
          <ac:chgData name="Paul Schroeder" userId="4559e6db-9711-4385-b2a2-bd403ebc01fa" providerId="ADAL" clId="{EB973ADB-61C0-4ACE-B7BA-14D891EC08F8}" dt="2019-07-08T14:36:44.490" v="2226" actId="1076"/>
          <ac:spMkLst>
            <pc:docMk/>
            <pc:sldMk cId="883159393" sldId="308"/>
            <ac:spMk id="6" creationId="{F7E34460-45FD-4FF4-9067-2FB07E35D7F2}"/>
          </ac:spMkLst>
        </pc:spChg>
        <pc:spChg chg="add del mod">
          <ac:chgData name="Paul Schroeder" userId="4559e6db-9711-4385-b2a2-bd403ebc01fa" providerId="ADAL" clId="{EB973ADB-61C0-4ACE-B7BA-14D891EC08F8}" dt="2019-07-08T14:20:04.881" v="2134" actId="478"/>
          <ac:spMkLst>
            <pc:docMk/>
            <pc:sldMk cId="883159393" sldId="308"/>
            <ac:spMk id="8" creationId="{9CFE4CB3-13FB-4DB6-9062-E923A42F7BC2}"/>
          </ac:spMkLst>
        </pc:spChg>
        <pc:spChg chg="add mod">
          <ac:chgData name="Paul Schroeder" userId="4559e6db-9711-4385-b2a2-bd403ebc01fa" providerId="ADAL" clId="{EB973ADB-61C0-4ACE-B7BA-14D891EC08F8}" dt="2019-07-09T15:56:30.001" v="7040" actId="14100"/>
          <ac:spMkLst>
            <pc:docMk/>
            <pc:sldMk cId="883159393" sldId="308"/>
            <ac:spMk id="10" creationId="{8DBDAD4D-2069-4D08-9FEC-D398F3B83F87}"/>
          </ac:spMkLst>
        </pc:spChg>
        <pc:spChg chg="add del mod">
          <ac:chgData name="Paul Schroeder" userId="4559e6db-9711-4385-b2a2-bd403ebc01fa" providerId="ADAL" clId="{EB973ADB-61C0-4ACE-B7BA-14D891EC08F8}" dt="2019-07-08T14:33:54.072" v="2190" actId="478"/>
          <ac:spMkLst>
            <pc:docMk/>
            <pc:sldMk cId="883159393" sldId="308"/>
            <ac:spMk id="11" creationId="{1CB015BE-A058-4B2B-90DC-4014F9EEEC55}"/>
          </ac:spMkLst>
        </pc:spChg>
        <pc:spChg chg="add mod">
          <ac:chgData name="Paul Schroeder" userId="4559e6db-9711-4385-b2a2-bd403ebc01fa" providerId="ADAL" clId="{EB973ADB-61C0-4ACE-B7BA-14D891EC08F8}" dt="2019-07-08T14:34:55.032" v="2199" actId="403"/>
          <ac:spMkLst>
            <pc:docMk/>
            <pc:sldMk cId="883159393" sldId="308"/>
            <ac:spMk id="12" creationId="{0FBE2F37-0AA9-4233-95C1-9BCC9AA58FE4}"/>
          </ac:spMkLst>
        </pc:spChg>
        <pc:spChg chg="add mod">
          <ac:chgData name="Paul Schroeder" userId="4559e6db-9711-4385-b2a2-bd403ebc01fa" providerId="ADAL" clId="{EB973ADB-61C0-4ACE-B7BA-14D891EC08F8}" dt="2019-07-08T14:35:10.699" v="2203" actId="20577"/>
          <ac:spMkLst>
            <pc:docMk/>
            <pc:sldMk cId="883159393" sldId="308"/>
            <ac:spMk id="13" creationId="{C12278C1-4B23-47EF-97D0-86810FC876D7}"/>
          </ac:spMkLst>
        </pc:spChg>
        <pc:spChg chg="add mod">
          <ac:chgData name="Paul Schroeder" userId="4559e6db-9711-4385-b2a2-bd403ebc01fa" providerId="ADAL" clId="{EB973ADB-61C0-4ACE-B7BA-14D891EC08F8}" dt="2019-07-08T14:35:23.582" v="2207" actId="20577"/>
          <ac:spMkLst>
            <pc:docMk/>
            <pc:sldMk cId="883159393" sldId="308"/>
            <ac:spMk id="14" creationId="{882D5F54-591C-4189-88FC-25A8ABF326FE}"/>
          </ac:spMkLst>
        </pc:spChg>
        <pc:spChg chg="add mod">
          <ac:chgData name="Paul Schroeder" userId="4559e6db-9711-4385-b2a2-bd403ebc01fa" providerId="ADAL" clId="{EB973ADB-61C0-4ACE-B7BA-14D891EC08F8}" dt="2019-07-08T14:35:31.958" v="2211" actId="20577"/>
          <ac:spMkLst>
            <pc:docMk/>
            <pc:sldMk cId="883159393" sldId="308"/>
            <ac:spMk id="15" creationId="{C92E1760-73B1-424B-B27C-17FEB8A2454E}"/>
          </ac:spMkLst>
        </pc:spChg>
        <pc:graphicFrameChg chg="add del mod">
          <ac:chgData name="Paul Schroeder" userId="4559e6db-9711-4385-b2a2-bd403ebc01fa" providerId="ADAL" clId="{EB973ADB-61C0-4ACE-B7BA-14D891EC08F8}" dt="2019-07-08T14:19:52.771" v="2132" actId="1032"/>
          <ac:graphicFrameMkLst>
            <pc:docMk/>
            <pc:sldMk cId="883159393" sldId="308"/>
            <ac:graphicFrameMk id="4" creationId="{8B52D7B7-D58A-4C5F-9E35-888070F5F6E6}"/>
          </ac:graphicFrameMkLst>
        </pc:graphicFrameChg>
        <pc:graphicFrameChg chg="add mod">
          <ac:chgData name="Paul Schroeder" userId="4559e6db-9711-4385-b2a2-bd403ebc01fa" providerId="ADAL" clId="{EB973ADB-61C0-4ACE-B7BA-14D891EC08F8}" dt="2019-07-08T14:22:34.977" v="2165"/>
          <ac:graphicFrameMkLst>
            <pc:docMk/>
            <pc:sldMk cId="883159393" sldId="308"/>
            <ac:graphicFrameMk id="9" creationId="{B8E5531C-EC5A-483B-990C-38423388B079}"/>
          </ac:graphicFrameMkLst>
        </pc:graphicFrameChg>
        <pc:picChg chg="mod">
          <ac:chgData name="Paul Schroeder" userId="4559e6db-9711-4385-b2a2-bd403ebc01fa" providerId="ADAL" clId="{EB973ADB-61C0-4ACE-B7BA-14D891EC08F8}" dt="2019-07-09T15:52:50.396" v="6918" actId="1076"/>
          <ac:picMkLst>
            <pc:docMk/>
            <pc:sldMk cId="883159393" sldId="308"/>
            <ac:picMk id="5" creationId="{85FC1DF5-AD66-40AF-9461-C840C20E56DD}"/>
          </ac:picMkLst>
        </pc:picChg>
      </pc:sldChg>
      <pc:sldChg chg="addSp delSp modSp add mod setBg modAnim modNotesTx">
        <pc:chgData name="Paul Schroeder" userId="4559e6db-9711-4385-b2a2-bd403ebc01fa" providerId="ADAL" clId="{EB973ADB-61C0-4ACE-B7BA-14D891EC08F8}" dt="2019-07-10T20:02:37.309" v="13616"/>
        <pc:sldMkLst>
          <pc:docMk/>
          <pc:sldMk cId="3459279565" sldId="309"/>
        </pc:sldMkLst>
        <pc:spChg chg="mod">
          <ac:chgData name="Paul Schroeder" userId="4559e6db-9711-4385-b2a2-bd403ebc01fa" providerId="ADAL" clId="{EB973ADB-61C0-4ACE-B7BA-14D891EC08F8}" dt="2019-07-08T15:22:05.025" v="2669" actId="26606"/>
          <ac:spMkLst>
            <pc:docMk/>
            <pc:sldMk cId="3459279565" sldId="309"/>
            <ac:spMk id="2" creationId="{48C5F0FC-606A-40BD-B02D-84FB616B3AA5}"/>
          </ac:spMkLst>
        </pc:spChg>
        <pc:spChg chg="del">
          <ac:chgData name="Paul Schroeder" userId="4559e6db-9711-4385-b2a2-bd403ebc01fa" providerId="ADAL" clId="{EB973ADB-61C0-4ACE-B7BA-14D891EC08F8}" dt="2019-07-08T15:18:58.319" v="2665" actId="478"/>
          <ac:spMkLst>
            <pc:docMk/>
            <pc:sldMk cId="3459279565" sldId="309"/>
            <ac:spMk id="3" creationId="{0D963E0C-E331-49C1-8087-878CB9CF98AF}"/>
          </ac:spMkLst>
        </pc:spChg>
        <pc:spChg chg="mod">
          <ac:chgData name="Paul Schroeder" userId="4559e6db-9711-4385-b2a2-bd403ebc01fa" providerId="ADAL" clId="{EB973ADB-61C0-4ACE-B7BA-14D891EC08F8}" dt="2019-07-10T20:00:10.462" v="13574"/>
          <ac:spMkLst>
            <pc:docMk/>
            <pc:sldMk cId="3459279565" sldId="309"/>
            <ac:spMk id="4" creationId="{6CEE1226-AC42-437C-9460-08309433E18B}"/>
          </ac:spMkLst>
        </pc:spChg>
        <pc:spChg chg="add del mod">
          <ac:chgData name="Paul Schroeder" userId="4559e6db-9711-4385-b2a2-bd403ebc01fa" providerId="ADAL" clId="{EB973ADB-61C0-4ACE-B7BA-14D891EC08F8}" dt="2019-07-08T15:19:01.948" v="2666" actId="478"/>
          <ac:spMkLst>
            <pc:docMk/>
            <pc:sldMk cId="3459279565" sldId="309"/>
            <ac:spMk id="6" creationId="{BAD70A72-88DD-4BF5-BC4F-009D459E9218}"/>
          </ac:spMkLst>
        </pc:spChg>
        <pc:spChg chg="add mod">
          <ac:chgData name="Paul Schroeder" userId="4559e6db-9711-4385-b2a2-bd403ebc01fa" providerId="ADAL" clId="{EB973ADB-61C0-4ACE-B7BA-14D891EC08F8}" dt="2019-07-08T15:25:14.623" v="2715" actId="14100"/>
          <ac:spMkLst>
            <pc:docMk/>
            <pc:sldMk cId="3459279565" sldId="309"/>
            <ac:spMk id="9" creationId="{906F48CD-E816-4F30-8745-3EC3D29392AF}"/>
          </ac:spMkLst>
        </pc:spChg>
        <pc:spChg chg="add mod">
          <ac:chgData name="Paul Schroeder" userId="4559e6db-9711-4385-b2a2-bd403ebc01fa" providerId="ADAL" clId="{EB973ADB-61C0-4ACE-B7BA-14D891EC08F8}" dt="2019-07-10T20:01:36.471" v="13614" actId="1076"/>
          <ac:spMkLst>
            <pc:docMk/>
            <pc:sldMk cId="3459279565" sldId="309"/>
            <ac:spMk id="10" creationId="{3AA52C2B-DBB6-4F58-8362-88D22147BE49}"/>
          </ac:spMkLst>
        </pc:spChg>
        <pc:spChg chg="add">
          <ac:chgData name="Paul Schroeder" userId="4559e6db-9711-4385-b2a2-bd403ebc01fa" providerId="ADAL" clId="{EB973ADB-61C0-4ACE-B7BA-14D891EC08F8}" dt="2019-07-08T15:22:05.025" v="2669" actId="26606"/>
          <ac:spMkLst>
            <pc:docMk/>
            <pc:sldMk cId="3459279565" sldId="309"/>
            <ac:spMk id="12" creationId="{867D4867-5BA7-4462-B2F6-A23F4A622AA7}"/>
          </ac:spMkLst>
        </pc:spChg>
        <pc:picChg chg="add mod">
          <ac:chgData name="Paul Schroeder" userId="4559e6db-9711-4385-b2a2-bd403ebc01fa" providerId="ADAL" clId="{EB973ADB-61C0-4ACE-B7BA-14D891EC08F8}" dt="2019-07-08T21:29:41.371" v="5704" actId="1037"/>
          <ac:picMkLst>
            <pc:docMk/>
            <pc:sldMk cId="3459279565" sldId="309"/>
            <ac:picMk id="3" creationId="{151B2D78-7CA0-4FA1-A577-FB06F36F07AC}"/>
          </ac:picMkLst>
        </pc:picChg>
        <pc:picChg chg="add del mod">
          <ac:chgData name="Paul Schroeder" userId="4559e6db-9711-4385-b2a2-bd403ebc01fa" providerId="ADAL" clId="{EB973ADB-61C0-4ACE-B7BA-14D891EC08F8}" dt="2019-07-08T15:22:10.321" v="2670" actId="478"/>
          <ac:picMkLst>
            <pc:docMk/>
            <pc:sldMk cId="3459279565" sldId="309"/>
            <ac:picMk id="7" creationId="{78D112C7-3EEE-4A2A-B319-EE4ED291ED03}"/>
          </ac:picMkLst>
        </pc:picChg>
        <pc:picChg chg="add mod">
          <ac:chgData name="Paul Schroeder" userId="4559e6db-9711-4385-b2a2-bd403ebc01fa" providerId="ADAL" clId="{EB973ADB-61C0-4ACE-B7BA-14D891EC08F8}" dt="2019-07-10T20:01:24.685" v="13612" actId="1076"/>
          <ac:picMkLst>
            <pc:docMk/>
            <pc:sldMk cId="3459279565" sldId="309"/>
            <ac:picMk id="8" creationId="{0C8FC1B4-4C41-4A4A-9CA0-5049CB609885}"/>
          </ac:picMkLst>
        </pc:picChg>
        <pc:picChg chg="add del mod">
          <ac:chgData name="Paul Schroeder" userId="4559e6db-9711-4385-b2a2-bd403ebc01fa" providerId="ADAL" clId="{EB973ADB-61C0-4ACE-B7BA-14D891EC08F8}" dt="2019-07-08T21:29:16.295" v="5698" actId="478"/>
          <ac:picMkLst>
            <pc:docMk/>
            <pc:sldMk cId="3459279565" sldId="309"/>
            <ac:picMk id="10" creationId="{E47581D7-DD1B-44FF-B234-57620A560F92}"/>
          </ac:picMkLst>
        </pc:picChg>
        <pc:picChg chg="del">
          <ac:chgData name="Paul Schroeder" userId="4559e6db-9711-4385-b2a2-bd403ebc01fa" providerId="ADAL" clId="{EB973ADB-61C0-4ACE-B7BA-14D891EC08F8}" dt="2019-07-08T15:18:54.914" v="2664" actId="478"/>
          <ac:picMkLst>
            <pc:docMk/>
            <pc:sldMk cId="3459279565" sldId="309"/>
            <ac:picMk id="11" creationId="{F14E2D9B-191E-4655-BCCE-4F96EF2DB37C}"/>
          </ac:picMkLst>
        </pc:picChg>
      </pc:sldChg>
      <pc:sldChg chg="addSp delSp modSp add ord modNotesTx">
        <pc:chgData name="Paul Schroeder" userId="4559e6db-9711-4385-b2a2-bd403ebc01fa" providerId="ADAL" clId="{EB973ADB-61C0-4ACE-B7BA-14D891EC08F8}" dt="2019-07-10T19:38:26.944" v="13512" actId="1036"/>
        <pc:sldMkLst>
          <pc:docMk/>
          <pc:sldMk cId="1176162605" sldId="310"/>
        </pc:sldMkLst>
        <pc:spChg chg="mod">
          <ac:chgData name="Paul Schroeder" userId="4559e6db-9711-4385-b2a2-bd403ebc01fa" providerId="ADAL" clId="{EB973ADB-61C0-4ACE-B7BA-14D891EC08F8}" dt="2019-07-08T16:30:43.308" v="3616" actId="20577"/>
          <ac:spMkLst>
            <pc:docMk/>
            <pc:sldMk cId="1176162605" sldId="310"/>
            <ac:spMk id="2" creationId="{48C5F0FC-606A-40BD-B02D-84FB616B3AA5}"/>
          </ac:spMkLst>
        </pc:spChg>
        <pc:spChg chg="mod ord">
          <ac:chgData name="Paul Schroeder" userId="4559e6db-9711-4385-b2a2-bd403ebc01fa" providerId="ADAL" clId="{EB973ADB-61C0-4ACE-B7BA-14D891EC08F8}" dt="2019-07-10T19:38:26.944" v="13512" actId="1036"/>
          <ac:spMkLst>
            <pc:docMk/>
            <pc:sldMk cId="1176162605" sldId="310"/>
            <ac:spMk id="3" creationId="{0D963E0C-E331-49C1-8087-878CB9CF98AF}"/>
          </ac:spMkLst>
        </pc:spChg>
        <pc:spChg chg="del">
          <ac:chgData name="Paul Schroeder" userId="4559e6db-9711-4385-b2a2-bd403ebc01fa" providerId="ADAL" clId="{EB973ADB-61C0-4ACE-B7BA-14D891EC08F8}" dt="2019-07-08T16:11:14.231" v="3241" actId="478"/>
          <ac:spMkLst>
            <pc:docMk/>
            <pc:sldMk cId="1176162605" sldId="310"/>
            <ac:spMk id="4" creationId="{6CEE1226-AC42-437C-9460-08309433E18B}"/>
          </ac:spMkLst>
        </pc:spChg>
        <pc:spChg chg="add del mod">
          <ac:chgData name="Paul Schroeder" userId="4559e6db-9711-4385-b2a2-bd403ebc01fa" providerId="ADAL" clId="{EB973ADB-61C0-4ACE-B7BA-14D891EC08F8}" dt="2019-07-08T16:12:43.299" v="3242" actId="478"/>
          <ac:spMkLst>
            <pc:docMk/>
            <pc:sldMk cId="1176162605" sldId="310"/>
            <ac:spMk id="7" creationId="{030626FB-593B-4635-B305-4C4333D4693D}"/>
          </ac:spMkLst>
        </pc:spChg>
        <pc:spChg chg="add mod">
          <ac:chgData name="Paul Schroeder" userId="4559e6db-9711-4385-b2a2-bd403ebc01fa" providerId="ADAL" clId="{EB973ADB-61C0-4ACE-B7BA-14D891EC08F8}" dt="2019-07-08T16:26:02.653" v="3586" actId="6549"/>
          <ac:spMkLst>
            <pc:docMk/>
            <pc:sldMk cId="1176162605" sldId="310"/>
            <ac:spMk id="10" creationId="{23567CB9-7C11-41F8-8165-654E4C1E1892}"/>
          </ac:spMkLst>
        </pc:spChg>
        <pc:spChg chg="add mod">
          <ac:chgData name="Paul Schroeder" userId="4559e6db-9711-4385-b2a2-bd403ebc01fa" providerId="ADAL" clId="{EB973ADB-61C0-4ACE-B7BA-14D891EC08F8}" dt="2019-07-08T16:37:48.837" v="3699" actId="6549"/>
          <ac:spMkLst>
            <pc:docMk/>
            <pc:sldMk cId="1176162605" sldId="310"/>
            <ac:spMk id="12" creationId="{D8A2525A-F194-4B3D-99C1-8DD13DA1D9E2}"/>
          </ac:spMkLst>
        </pc:spChg>
        <pc:picChg chg="add mod">
          <ac:chgData name="Paul Schroeder" userId="4559e6db-9711-4385-b2a2-bd403ebc01fa" providerId="ADAL" clId="{EB973ADB-61C0-4ACE-B7BA-14D891EC08F8}" dt="2019-07-08T15:57:12.359" v="3236" actId="1076"/>
          <ac:picMkLst>
            <pc:docMk/>
            <pc:sldMk cId="1176162605" sldId="310"/>
            <ac:picMk id="5" creationId="{A4EA8C8B-8138-4827-9ACF-4F43173C8655}"/>
          </ac:picMkLst>
        </pc:picChg>
        <pc:picChg chg="add del mod">
          <ac:chgData name="Paul Schroeder" userId="4559e6db-9711-4385-b2a2-bd403ebc01fa" providerId="ADAL" clId="{EB973ADB-61C0-4ACE-B7BA-14D891EC08F8}" dt="2019-07-08T16:15:46.587" v="3245" actId="478"/>
          <ac:picMkLst>
            <pc:docMk/>
            <pc:sldMk cId="1176162605" sldId="310"/>
            <ac:picMk id="8" creationId="{2AC6E718-E4CB-4DE7-B64C-3B4985F10D10}"/>
          </ac:picMkLst>
        </pc:picChg>
        <pc:picChg chg="add mod">
          <ac:chgData name="Paul Schroeder" userId="4559e6db-9711-4385-b2a2-bd403ebc01fa" providerId="ADAL" clId="{EB973ADB-61C0-4ACE-B7BA-14D891EC08F8}" dt="2019-07-08T16:16:27.445" v="3248" actId="1076"/>
          <ac:picMkLst>
            <pc:docMk/>
            <pc:sldMk cId="1176162605" sldId="310"/>
            <ac:picMk id="9" creationId="{0DC5E7DA-B8E6-4F13-A363-F368A8913F24}"/>
          </ac:picMkLst>
        </pc:picChg>
        <pc:picChg chg="del">
          <ac:chgData name="Paul Schroeder" userId="4559e6db-9711-4385-b2a2-bd403ebc01fa" providerId="ADAL" clId="{EB973ADB-61C0-4ACE-B7BA-14D891EC08F8}" dt="2019-07-08T15:57:01.393" v="3234" actId="478"/>
          <ac:picMkLst>
            <pc:docMk/>
            <pc:sldMk cId="1176162605" sldId="310"/>
            <ac:picMk id="11" creationId="{F14E2D9B-191E-4655-BCCE-4F96EF2DB37C}"/>
          </ac:picMkLst>
        </pc:picChg>
      </pc:sldChg>
      <pc:sldChg chg="addSp delSp modSp add ord modNotesTx">
        <pc:chgData name="Paul Schroeder" userId="4559e6db-9711-4385-b2a2-bd403ebc01fa" providerId="ADAL" clId="{EB973ADB-61C0-4ACE-B7BA-14D891EC08F8}" dt="2019-07-10T20:03:45.751" v="13634" actId="20577"/>
        <pc:sldMkLst>
          <pc:docMk/>
          <pc:sldMk cId="199058285" sldId="311"/>
        </pc:sldMkLst>
        <pc:spChg chg="add mod">
          <ac:chgData name="Paul Schroeder" userId="4559e6db-9711-4385-b2a2-bd403ebc01fa" providerId="ADAL" clId="{EB973ADB-61C0-4ACE-B7BA-14D891EC08F8}" dt="2019-07-08T18:17:00.797" v="3971" actId="6549"/>
          <ac:spMkLst>
            <pc:docMk/>
            <pc:sldMk cId="199058285" sldId="311"/>
            <ac:spMk id="3" creationId="{716D48E3-9F14-4690-B8B5-DE62ABC669A4}"/>
          </ac:spMkLst>
        </pc:spChg>
        <pc:spChg chg="mod">
          <ac:chgData name="Paul Schroeder" userId="4559e6db-9711-4385-b2a2-bd403ebc01fa" providerId="ADAL" clId="{EB973ADB-61C0-4ACE-B7BA-14D891EC08F8}" dt="2019-07-08T16:51:48.387" v="3912" actId="1076"/>
          <ac:spMkLst>
            <pc:docMk/>
            <pc:sldMk cId="199058285" sldId="311"/>
            <ac:spMk id="6" creationId="{F7E34460-45FD-4FF4-9067-2FB07E35D7F2}"/>
          </ac:spMkLst>
        </pc:spChg>
        <pc:spChg chg="mod">
          <ac:chgData name="Paul Schroeder" userId="4559e6db-9711-4385-b2a2-bd403ebc01fa" providerId="ADAL" clId="{EB973ADB-61C0-4ACE-B7BA-14D891EC08F8}" dt="2019-07-10T20:03:45.751" v="13634" actId="20577"/>
          <ac:spMkLst>
            <pc:docMk/>
            <pc:sldMk cId="199058285" sldId="311"/>
            <ac:spMk id="10" creationId="{8DBDAD4D-2069-4D08-9FEC-D398F3B83F87}"/>
          </ac:spMkLst>
        </pc:spChg>
        <pc:spChg chg="add mod">
          <ac:chgData name="Paul Schroeder" userId="4559e6db-9711-4385-b2a2-bd403ebc01fa" providerId="ADAL" clId="{EB973ADB-61C0-4ACE-B7BA-14D891EC08F8}" dt="2019-07-08T20:12:37.240" v="4796" actId="1035"/>
          <ac:spMkLst>
            <pc:docMk/>
            <pc:sldMk cId="199058285" sldId="311"/>
            <ac:spMk id="16" creationId="{F4E1E753-CA98-4CD6-B7D7-24A35FDB91C8}"/>
          </ac:spMkLst>
        </pc:spChg>
        <pc:spChg chg="add mod">
          <ac:chgData name="Paul Schroeder" userId="4559e6db-9711-4385-b2a2-bd403ebc01fa" providerId="ADAL" clId="{EB973ADB-61C0-4ACE-B7BA-14D891EC08F8}" dt="2019-07-09T14:29:51.467" v="6825" actId="20577"/>
          <ac:spMkLst>
            <pc:docMk/>
            <pc:sldMk cId="199058285" sldId="311"/>
            <ac:spMk id="17" creationId="{F70509CB-CC63-4005-9A5C-6577495871DC}"/>
          </ac:spMkLst>
        </pc:spChg>
        <pc:graphicFrameChg chg="mod">
          <ac:chgData name="Paul Schroeder" userId="4559e6db-9711-4385-b2a2-bd403ebc01fa" providerId="ADAL" clId="{EB973ADB-61C0-4ACE-B7BA-14D891EC08F8}" dt="2019-07-08T18:18:37.257" v="3972" actId="207"/>
          <ac:graphicFrameMkLst>
            <pc:docMk/>
            <pc:sldMk cId="199058285" sldId="311"/>
            <ac:graphicFrameMk id="9" creationId="{B8E5531C-EC5A-483B-990C-38423388B079}"/>
          </ac:graphicFrameMkLst>
        </pc:graphicFrameChg>
        <pc:picChg chg="del">
          <ac:chgData name="Paul Schroeder" userId="4559e6db-9711-4385-b2a2-bd403ebc01fa" providerId="ADAL" clId="{EB973ADB-61C0-4ACE-B7BA-14D891EC08F8}" dt="2019-07-08T16:44:57.525" v="3703" actId="478"/>
          <ac:picMkLst>
            <pc:docMk/>
            <pc:sldMk cId="199058285" sldId="311"/>
            <ac:picMk id="5" creationId="{85FC1DF5-AD66-40AF-9461-C840C20E56DD}"/>
          </ac:picMkLst>
        </pc:picChg>
      </pc:sldChg>
      <pc:sldChg chg="addSp delSp modSp add mod setBg modNotesTx">
        <pc:chgData name="Paul Schroeder" userId="4559e6db-9711-4385-b2a2-bd403ebc01fa" providerId="ADAL" clId="{EB973ADB-61C0-4ACE-B7BA-14D891EC08F8}" dt="2019-07-10T00:39:47.931" v="13356" actId="113"/>
        <pc:sldMkLst>
          <pc:docMk/>
          <pc:sldMk cId="472685947" sldId="312"/>
        </pc:sldMkLst>
        <pc:spChg chg="del">
          <ac:chgData name="Paul Schroeder" userId="4559e6db-9711-4385-b2a2-bd403ebc01fa" providerId="ADAL" clId="{EB973ADB-61C0-4ACE-B7BA-14D891EC08F8}" dt="2019-07-08T18:23:14.968" v="4089"/>
          <ac:spMkLst>
            <pc:docMk/>
            <pc:sldMk cId="472685947" sldId="312"/>
            <ac:spMk id="2" creationId="{5806F334-3C58-4F3F-86C8-F1222C020ADB}"/>
          </ac:spMkLst>
        </pc:spChg>
        <pc:spChg chg="del">
          <ac:chgData name="Paul Schroeder" userId="4559e6db-9711-4385-b2a2-bd403ebc01fa" providerId="ADAL" clId="{EB973ADB-61C0-4ACE-B7BA-14D891EC08F8}" dt="2019-07-08T18:23:14.968" v="4089"/>
          <ac:spMkLst>
            <pc:docMk/>
            <pc:sldMk cId="472685947" sldId="312"/>
            <ac:spMk id="3" creationId="{A2C8A8C2-B28F-47FE-94E1-8B021817FBB1}"/>
          </ac:spMkLst>
        </pc:spChg>
        <pc:spChg chg="add mod">
          <ac:chgData name="Paul Schroeder" userId="4559e6db-9711-4385-b2a2-bd403ebc01fa" providerId="ADAL" clId="{EB973ADB-61C0-4ACE-B7BA-14D891EC08F8}" dt="2019-07-08T18:32:57.232" v="4138" actId="14100"/>
          <ac:spMkLst>
            <pc:docMk/>
            <pc:sldMk cId="472685947" sldId="312"/>
            <ac:spMk id="4" creationId="{7395180E-2608-4F2B-A22E-0492E54D471C}"/>
          </ac:spMkLst>
        </pc:spChg>
        <pc:spChg chg="add del mod">
          <ac:chgData name="Paul Schroeder" userId="4559e6db-9711-4385-b2a2-bd403ebc01fa" providerId="ADAL" clId="{EB973ADB-61C0-4ACE-B7BA-14D891EC08F8}" dt="2019-07-08T18:32:07.978" v="4113" actId="26606"/>
          <ac:spMkLst>
            <pc:docMk/>
            <pc:sldMk cId="472685947" sldId="312"/>
            <ac:spMk id="5" creationId="{8ECBE186-0226-47DC-85A0-2DC887D84B53}"/>
          </ac:spMkLst>
        </pc:spChg>
        <pc:spChg chg="add mod ord">
          <ac:chgData name="Paul Schroeder" userId="4559e6db-9711-4385-b2a2-bd403ebc01fa" providerId="ADAL" clId="{EB973ADB-61C0-4ACE-B7BA-14D891EC08F8}" dt="2019-07-09T20:43:26.062" v="7195" actId="27636"/>
          <ac:spMkLst>
            <pc:docMk/>
            <pc:sldMk cId="472685947" sldId="312"/>
            <ac:spMk id="6" creationId="{C7093512-2F22-4478-87DE-494E951D7B00}"/>
          </ac:spMkLst>
        </pc:spChg>
        <pc:spChg chg="add">
          <ac:chgData name="Paul Schroeder" userId="4559e6db-9711-4385-b2a2-bd403ebc01fa" providerId="ADAL" clId="{EB973ADB-61C0-4ACE-B7BA-14D891EC08F8}" dt="2019-07-08T18:32:07.978" v="4113" actId="26606"/>
          <ac:spMkLst>
            <pc:docMk/>
            <pc:sldMk cId="472685947" sldId="312"/>
            <ac:spMk id="12" creationId="{C413D172-8B6A-47F5-9813-DE455773F3FB}"/>
          </ac:spMkLst>
        </pc:spChg>
        <pc:picChg chg="add mod ord">
          <ac:chgData name="Paul Schroeder" userId="4559e6db-9711-4385-b2a2-bd403ebc01fa" providerId="ADAL" clId="{EB973ADB-61C0-4ACE-B7BA-14D891EC08F8}" dt="2019-07-08T18:33:07.494" v="4173" actId="166"/>
          <ac:picMkLst>
            <pc:docMk/>
            <pc:sldMk cId="472685947" sldId="312"/>
            <ac:picMk id="7" creationId="{9B8E84FD-BBF8-4355-A880-698B843C3049}"/>
          </ac:picMkLst>
        </pc:picChg>
        <pc:picChg chg="add mod">
          <ac:chgData name="Paul Schroeder" userId="4559e6db-9711-4385-b2a2-bd403ebc01fa" providerId="ADAL" clId="{EB973ADB-61C0-4ACE-B7BA-14D891EC08F8}" dt="2019-07-08T18:46:25.887" v="4416" actId="1037"/>
          <ac:picMkLst>
            <pc:docMk/>
            <pc:sldMk cId="472685947" sldId="312"/>
            <ac:picMk id="8" creationId="{3A597248-F320-4F97-9CA5-2497699CC134}"/>
          </ac:picMkLst>
        </pc:picChg>
        <pc:cxnChg chg="add mod">
          <ac:chgData name="Paul Schroeder" userId="4559e6db-9711-4385-b2a2-bd403ebc01fa" providerId="ADAL" clId="{EB973ADB-61C0-4ACE-B7BA-14D891EC08F8}" dt="2019-07-08T18:49:28.188" v="4440" actId="14100"/>
          <ac:cxnSpMkLst>
            <pc:docMk/>
            <pc:sldMk cId="472685947" sldId="312"/>
            <ac:cxnSpMk id="10" creationId="{BB2B7D59-3EFA-4844-9E30-7EC77D1B051E}"/>
          </ac:cxnSpMkLst>
        </pc:cxnChg>
      </pc:sldChg>
      <pc:sldChg chg="addSp delSp modSp add setBg modNotesTx">
        <pc:chgData name="Paul Schroeder" userId="4559e6db-9711-4385-b2a2-bd403ebc01fa" providerId="ADAL" clId="{EB973ADB-61C0-4ACE-B7BA-14D891EC08F8}" dt="2019-07-11T13:57:03.596" v="13719" actId="1076"/>
        <pc:sldMkLst>
          <pc:docMk/>
          <pc:sldMk cId="2890732222" sldId="313"/>
        </pc:sldMkLst>
        <pc:spChg chg="del">
          <ac:chgData name="Paul Schroeder" userId="4559e6db-9711-4385-b2a2-bd403ebc01fa" providerId="ADAL" clId="{EB973ADB-61C0-4ACE-B7BA-14D891EC08F8}" dt="2019-07-08T19:35:41.583" v="4650"/>
          <ac:spMkLst>
            <pc:docMk/>
            <pc:sldMk cId="2890732222" sldId="313"/>
            <ac:spMk id="2" creationId="{5FA2304C-6E95-4D2B-8576-77BB851AD37E}"/>
          </ac:spMkLst>
        </pc:spChg>
        <pc:spChg chg="del">
          <ac:chgData name="Paul Schroeder" userId="4559e6db-9711-4385-b2a2-bd403ebc01fa" providerId="ADAL" clId="{EB973ADB-61C0-4ACE-B7BA-14D891EC08F8}" dt="2019-07-08T19:35:41.583" v="4650"/>
          <ac:spMkLst>
            <pc:docMk/>
            <pc:sldMk cId="2890732222" sldId="313"/>
            <ac:spMk id="3" creationId="{71B6FFCA-FED1-420A-BA5F-64F8FCD94CB9}"/>
          </ac:spMkLst>
        </pc:spChg>
        <pc:spChg chg="del">
          <ac:chgData name="Paul Schroeder" userId="4559e6db-9711-4385-b2a2-bd403ebc01fa" providerId="ADAL" clId="{EB973ADB-61C0-4ACE-B7BA-14D891EC08F8}" dt="2019-07-08T19:35:41.583" v="4650"/>
          <ac:spMkLst>
            <pc:docMk/>
            <pc:sldMk cId="2890732222" sldId="313"/>
            <ac:spMk id="4" creationId="{055F2FD8-5087-4224-A9A8-2668C6F13279}"/>
          </ac:spMkLst>
        </pc:spChg>
        <pc:spChg chg="add mod">
          <ac:chgData name="Paul Schroeder" userId="4559e6db-9711-4385-b2a2-bd403ebc01fa" providerId="ADAL" clId="{EB973ADB-61C0-4ACE-B7BA-14D891EC08F8}" dt="2019-07-08T19:50:09.550" v="4684" actId="20577"/>
          <ac:spMkLst>
            <pc:docMk/>
            <pc:sldMk cId="2890732222" sldId="313"/>
            <ac:spMk id="5" creationId="{5BC7C5C8-87F6-4FF9-B297-193A4860C5E0}"/>
          </ac:spMkLst>
        </pc:spChg>
        <pc:spChg chg="add del mod">
          <ac:chgData name="Paul Schroeder" userId="4559e6db-9711-4385-b2a2-bd403ebc01fa" providerId="ADAL" clId="{EB973ADB-61C0-4ACE-B7BA-14D891EC08F8}" dt="2019-07-08T19:36:01.720" v="4651"/>
          <ac:spMkLst>
            <pc:docMk/>
            <pc:sldMk cId="2890732222" sldId="313"/>
            <ac:spMk id="6" creationId="{AA46DFB7-5658-4766-AC4E-33A9B3A380EB}"/>
          </ac:spMkLst>
        </pc:spChg>
        <pc:spChg chg="add del mod">
          <ac:chgData name="Paul Schroeder" userId="4559e6db-9711-4385-b2a2-bd403ebc01fa" providerId="ADAL" clId="{EB973ADB-61C0-4ACE-B7BA-14D891EC08F8}" dt="2019-07-08T19:51:33.517" v="4685" actId="931"/>
          <ac:spMkLst>
            <pc:docMk/>
            <pc:sldMk cId="2890732222" sldId="313"/>
            <ac:spMk id="7" creationId="{1A2C796D-98F7-4017-8D95-B4CEC391A95F}"/>
          </ac:spMkLst>
        </pc:spChg>
        <pc:spChg chg="add mod ord">
          <ac:chgData name="Paul Schroeder" userId="4559e6db-9711-4385-b2a2-bd403ebc01fa" providerId="ADAL" clId="{EB973ADB-61C0-4ACE-B7BA-14D891EC08F8}" dt="2019-07-11T13:57:03.596" v="13719" actId="1076"/>
          <ac:spMkLst>
            <pc:docMk/>
            <pc:sldMk cId="2890732222" sldId="313"/>
            <ac:spMk id="9" creationId="{BE5AD264-A7F9-40A3-912E-FB84F79E989B}"/>
          </ac:spMkLst>
        </pc:spChg>
        <pc:picChg chg="add mod ord">
          <ac:chgData name="Paul Schroeder" userId="4559e6db-9711-4385-b2a2-bd403ebc01fa" providerId="ADAL" clId="{EB973ADB-61C0-4ACE-B7BA-14D891EC08F8}" dt="2019-07-09T02:01:36.622" v="6003" actId="1076"/>
          <ac:picMkLst>
            <pc:docMk/>
            <pc:sldMk cId="2890732222" sldId="313"/>
            <ac:picMk id="3" creationId="{9819B0CC-22C6-483A-A760-B363E62A63BC}"/>
          </ac:picMkLst>
        </pc:picChg>
        <pc:picChg chg="add mod">
          <ac:chgData name="Paul Schroeder" userId="4559e6db-9711-4385-b2a2-bd403ebc01fa" providerId="ADAL" clId="{EB973ADB-61C0-4ACE-B7BA-14D891EC08F8}" dt="2019-07-08T19:36:26.030" v="4652" actId="14100"/>
          <ac:picMkLst>
            <pc:docMk/>
            <pc:sldMk cId="2890732222" sldId="313"/>
            <ac:picMk id="8" creationId="{7BD6B615-A88F-4493-B685-08983F4BB9D1}"/>
          </ac:picMkLst>
        </pc:picChg>
        <pc:picChg chg="add mod">
          <ac:chgData name="Paul Schroeder" userId="4559e6db-9711-4385-b2a2-bd403ebc01fa" providerId="ADAL" clId="{EB973ADB-61C0-4ACE-B7BA-14D891EC08F8}" dt="2019-07-11T13:55:35.770" v="13708" actId="1076"/>
          <ac:picMkLst>
            <pc:docMk/>
            <pc:sldMk cId="2890732222" sldId="313"/>
            <ac:picMk id="10" creationId="{CCD87A90-1AB8-418D-9E97-D43AE67353AA}"/>
          </ac:picMkLst>
        </pc:picChg>
        <pc:picChg chg="add del mod modCrop">
          <ac:chgData name="Paul Schroeder" userId="4559e6db-9711-4385-b2a2-bd403ebc01fa" providerId="ADAL" clId="{EB973ADB-61C0-4ACE-B7BA-14D891EC08F8}" dt="2019-07-08T19:55:08.997" v="4700" actId="478"/>
          <ac:picMkLst>
            <pc:docMk/>
            <pc:sldMk cId="2890732222" sldId="313"/>
            <ac:picMk id="12" creationId="{E84EC6B6-3FC6-4B42-AB0B-46A0198EAAF6}"/>
          </ac:picMkLst>
        </pc:picChg>
        <pc:picChg chg="add mod ord modCrop">
          <ac:chgData name="Paul Schroeder" userId="4559e6db-9711-4385-b2a2-bd403ebc01fa" providerId="ADAL" clId="{EB973ADB-61C0-4ACE-B7BA-14D891EC08F8}" dt="2019-07-11T13:54:53.074" v="13705" actId="1076"/>
          <ac:picMkLst>
            <pc:docMk/>
            <pc:sldMk cId="2890732222" sldId="313"/>
            <ac:picMk id="14" creationId="{F3690290-7B14-4E17-A81C-A02EE104C4C1}"/>
          </ac:picMkLst>
        </pc:picChg>
        <pc:picChg chg="add mod">
          <ac:chgData name="Paul Schroeder" userId="4559e6db-9711-4385-b2a2-bd403ebc01fa" providerId="ADAL" clId="{EB973ADB-61C0-4ACE-B7BA-14D891EC08F8}" dt="2019-07-10T18:27:06.719" v="13502" actId="14861"/>
          <ac:picMkLst>
            <pc:docMk/>
            <pc:sldMk cId="2890732222" sldId="313"/>
            <ac:picMk id="16" creationId="{E0FC3C48-52C9-4740-8404-5630F988A0BA}"/>
          </ac:picMkLst>
        </pc:picChg>
      </pc:sldChg>
      <pc:sldChg chg="addSp delSp modSp add ord modNotesTx">
        <pc:chgData name="Paul Schroeder" userId="4559e6db-9711-4385-b2a2-bd403ebc01fa" providerId="ADAL" clId="{EB973ADB-61C0-4ACE-B7BA-14D891EC08F8}" dt="2019-07-10T19:39:10.549" v="13515" actId="207"/>
        <pc:sldMkLst>
          <pc:docMk/>
          <pc:sldMk cId="146455084" sldId="314"/>
        </pc:sldMkLst>
        <pc:spChg chg="mod">
          <ac:chgData name="Paul Schroeder" userId="4559e6db-9711-4385-b2a2-bd403ebc01fa" providerId="ADAL" clId="{EB973ADB-61C0-4ACE-B7BA-14D891EC08F8}" dt="2019-07-08T20:01:31.046" v="4745" actId="20577"/>
          <ac:spMkLst>
            <pc:docMk/>
            <pc:sldMk cId="146455084" sldId="314"/>
            <ac:spMk id="2" creationId="{48C5F0FC-606A-40BD-B02D-84FB616B3AA5}"/>
          </ac:spMkLst>
        </pc:spChg>
        <pc:spChg chg="mod">
          <ac:chgData name="Paul Schroeder" userId="4559e6db-9711-4385-b2a2-bd403ebc01fa" providerId="ADAL" clId="{EB973ADB-61C0-4ACE-B7BA-14D891EC08F8}" dt="2019-07-10T19:38:49.447" v="13513" actId="207"/>
          <ac:spMkLst>
            <pc:docMk/>
            <pc:sldMk cId="146455084" sldId="314"/>
            <ac:spMk id="3" creationId="{0D963E0C-E331-49C1-8087-878CB9CF98AF}"/>
          </ac:spMkLst>
        </pc:spChg>
        <pc:spChg chg="add mod">
          <ac:chgData name="Paul Schroeder" userId="4559e6db-9711-4385-b2a2-bd403ebc01fa" providerId="ADAL" clId="{EB973ADB-61C0-4ACE-B7BA-14D891EC08F8}" dt="2019-07-08T20:26:51.446" v="5025" actId="207"/>
          <ac:spMkLst>
            <pc:docMk/>
            <pc:sldMk cId="146455084" sldId="314"/>
            <ac:spMk id="8" creationId="{9DBD3FC5-907B-492E-880A-3082ADD6A41C}"/>
          </ac:spMkLst>
        </pc:spChg>
        <pc:spChg chg="mod">
          <ac:chgData name="Paul Schroeder" userId="4559e6db-9711-4385-b2a2-bd403ebc01fa" providerId="ADAL" clId="{EB973ADB-61C0-4ACE-B7BA-14D891EC08F8}" dt="2019-07-08T20:28:30.546" v="5065" actId="6549"/>
          <ac:spMkLst>
            <pc:docMk/>
            <pc:sldMk cId="146455084" sldId="314"/>
            <ac:spMk id="10" creationId="{23567CB9-7C11-41F8-8165-654E4C1E1892}"/>
          </ac:spMkLst>
        </pc:spChg>
        <pc:spChg chg="add mod">
          <ac:chgData name="Paul Schroeder" userId="4559e6db-9711-4385-b2a2-bd403ebc01fa" providerId="ADAL" clId="{EB973ADB-61C0-4ACE-B7BA-14D891EC08F8}" dt="2019-07-10T19:39:10.549" v="13515" actId="207"/>
          <ac:spMkLst>
            <pc:docMk/>
            <pc:sldMk cId="146455084" sldId="314"/>
            <ac:spMk id="11" creationId="{0019761A-99C3-4257-95BB-0AD49C3695A3}"/>
          </ac:spMkLst>
        </pc:spChg>
        <pc:spChg chg="del mod ord">
          <ac:chgData name="Paul Schroeder" userId="4559e6db-9711-4385-b2a2-bd403ebc01fa" providerId="ADAL" clId="{EB973ADB-61C0-4ACE-B7BA-14D891EC08F8}" dt="2019-07-08T20:23:09.940" v="4945" actId="478"/>
          <ac:spMkLst>
            <pc:docMk/>
            <pc:sldMk cId="146455084" sldId="314"/>
            <ac:spMk id="12" creationId="{D8A2525A-F194-4B3D-99C1-8DD13DA1D9E2}"/>
          </ac:spMkLst>
        </pc:spChg>
        <pc:spChg chg="add mod">
          <ac:chgData name="Paul Schroeder" userId="4559e6db-9711-4385-b2a2-bd403ebc01fa" providerId="ADAL" clId="{EB973ADB-61C0-4ACE-B7BA-14D891EC08F8}" dt="2019-07-10T19:38:59.940" v="13514" actId="207"/>
          <ac:spMkLst>
            <pc:docMk/>
            <pc:sldMk cId="146455084" sldId="314"/>
            <ac:spMk id="13" creationId="{404B14C8-E12D-4D78-968F-FDEFF7D65A47}"/>
          </ac:spMkLst>
        </pc:spChg>
        <pc:picChg chg="add mod">
          <ac:chgData name="Paul Schroeder" userId="4559e6db-9711-4385-b2a2-bd403ebc01fa" providerId="ADAL" clId="{EB973ADB-61C0-4ACE-B7BA-14D891EC08F8}" dt="2019-07-08T20:17:23.655" v="4855" actId="1076"/>
          <ac:picMkLst>
            <pc:docMk/>
            <pc:sldMk cId="146455084" sldId="314"/>
            <ac:picMk id="4" creationId="{7E7852F8-CED9-402C-9EB5-110ED98EBA2B}"/>
          </ac:picMkLst>
        </pc:picChg>
        <pc:picChg chg="del">
          <ac:chgData name="Paul Schroeder" userId="4559e6db-9711-4385-b2a2-bd403ebc01fa" providerId="ADAL" clId="{EB973ADB-61C0-4ACE-B7BA-14D891EC08F8}" dt="2019-07-08T20:17:19.050" v="4853" actId="478"/>
          <ac:picMkLst>
            <pc:docMk/>
            <pc:sldMk cId="146455084" sldId="314"/>
            <ac:picMk id="5" creationId="{A4EA8C8B-8138-4827-9ACF-4F43173C8655}"/>
          </ac:picMkLst>
        </pc:picChg>
        <pc:picChg chg="add mod">
          <ac:chgData name="Paul Schroeder" userId="4559e6db-9711-4385-b2a2-bd403ebc01fa" providerId="ADAL" clId="{EB973ADB-61C0-4ACE-B7BA-14D891EC08F8}" dt="2019-07-08T20:18:48.043" v="4858" actId="1076"/>
          <ac:picMkLst>
            <pc:docMk/>
            <pc:sldMk cId="146455084" sldId="314"/>
            <ac:picMk id="6" creationId="{B5B6E775-03C4-428B-AE25-77E1EBC86BA9}"/>
          </ac:picMkLst>
        </pc:picChg>
        <pc:picChg chg="add mod">
          <ac:chgData name="Paul Schroeder" userId="4559e6db-9711-4385-b2a2-bd403ebc01fa" providerId="ADAL" clId="{EB973ADB-61C0-4ACE-B7BA-14D891EC08F8}" dt="2019-07-08T20:22:36.621" v="4943" actId="1076"/>
          <ac:picMkLst>
            <pc:docMk/>
            <pc:sldMk cId="146455084" sldId="314"/>
            <ac:picMk id="7" creationId="{307B2A63-D4F0-4546-9C4D-469B0648465A}"/>
          </ac:picMkLst>
        </pc:picChg>
        <pc:picChg chg="del">
          <ac:chgData name="Paul Schroeder" userId="4559e6db-9711-4385-b2a2-bd403ebc01fa" providerId="ADAL" clId="{EB973ADB-61C0-4ACE-B7BA-14D891EC08F8}" dt="2019-07-08T20:18:37.851" v="4856" actId="478"/>
          <ac:picMkLst>
            <pc:docMk/>
            <pc:sldMk cId="146455084" sldId="314"/>
            <ac:picMk id="9" creationId="{0DC5E7DA-B8E6-4F13-A363-F368A8913F24}"/>
          </ac:picMkLst>
        </pc:picChg>
        <pc:cxnChg chg="add mod">
          <ac:chgData name="Paul Schroeder" userId="4559e6db-9711-4385-b2a2-bd403ebc01fa" providerId="ADAL" clId="{EB973ADB-61C0-4ACE-B7BA-14D891EC08F8}" dt="2019-07-08T21:07:12.917" v="5595" actId="14100"/>
          <ac:cxnSpMkLst>
            <pc:docMk/>
            <pc:sldMk cId="146455084" sldId="314"/>
            <ac:cxnSpMk id="14" creationId="{A2FDCD0B-0468-432D-BEC8-D02D24232F17}"/>
          </ac:cxnSpMkLst>
        </pc:cxnChg>
      </pc:sldChg>
      <pc:sldChg chg="addSp delSp modSp add mod setBg modNotesTx">
        <pc:chgData name="Paul Schroeder" userId="4559e6db-9711-4385-b2a2-bd403ebc01fa" providerId="ADAL" clId="{EB973ADB-61C0-4ACE-B7BA-14D891EC08F8}" dt="2019-07-10T19:39:36.436" v="13517" actId="207"/>
        <pc:sldMkLst>
          <pc:docMk/>
          <pc:sldMk cId="2960187530" sldId="315"/>
        </pc:sldMkLst>
        <pc:spChg chg="mod">
          <ac:chgData name="Paul Schroeder" userId="4559e6db-9711-4385-b2a2-bd403ebc01fa" providerId="ADAL" clId="{EB973ADB-61C0-4ACE-B7BA-14D891EC08F8}" dt="2019-07-08T20:51:54.591" v="5425" actId="14100"/>
          <ac:spMkLst>
            <pc:docMk/>
            <pc:sldMk cId="2960187530" sldId="315"/>
            <ac:spMk id="2" creationId="{7C151EB7-72D8-4B67-8531-DDB12FCED6AC}"/>
          </ac:spMkLst>
        </pc:spChg>
        <pc:spChg chg="del">
          <ac:chgData name="Paul Schroeder" userId="4559e6db-9711-4385-b2a2-bd403ebc01fa" providerId="ADAL" clId="{EB973ADB-61C0-4ACE-B7BA-14D891EC08F8}" dt="2019-07-08T20:31:27.153" v="5066"/>
          <ac:spMkLst>
            <pc:docMk/>
            <pc:sldMk cId="2960187530" sldId="315"/>
            <ac:spMk id="3" creationId="{46AFEACE-F969-4014-ACBE-CB51DF6EEED8}"/>
          </ac:spMkLst>
        </pc:spChg>
        <pc:spChg chg="mod">
          <ac:chgData name="Paul Schroeder" userId="4559e6db-9711-4385-b2a2-bd403ebc01fa" providerId="ADAL" clId="{EB973ADB-61C0-4ACE-B7BA-14D891EC08F8}" dt="2019-07-08T20:39:31.227" v="5178" actId="14100"/>
          <ac:spMkLst>
            <pc:docMk/>
            <pc:sldMk cId="2960187530" sldId="315"/>
            <ac:spMk id="4" creationId="{FDA0E480-EB5E-4E18-AF64-193F46609699}"/>
          </ac:spMkLst>
        </pc:spChg>
        <pc:spChg chg="add mod">
          <ac:chgData name="Paul Schroeder" userId="4559e6db-9711-4385-b2a2-bd403ebc01fa" providerId="ADAL" clId="{EB973ADB-61C0-4ACE-B7BA-14D891EC08F8}" dt="2019-07-08T20:50:49.063" v="5401" actId="207"/>
          <ac:spMkLst>
            <pc:docMk/>
            <pc:sldMk cId="2960187530" sldId="315"/>
            <ac:spMk id="8" creationId="{7621F183-B85F-4F51-AFB2-153874AE40A7}"/>
          </ac:spMkLst>
        </pc:spChg>
        <pc:spChg chg="add mod">
          <ac:chgData name="Paul Schroeder" userId="4559e6db-9711-4385-b2a2-bd403ebc01fa" providerId="ADAL" clId="{EB973ADB-61C0-4ACE-B7BA-14D891EC08F8}" dt="2019-07-08T20:39:17.299" v="5177" actId="27636"/>
          <ac:spMkLst>
            <pc:docMk/>
            <pc:sldMk cId="2960187530" sldId="315"/>
            <ac:spMk id="9" creationId="{44E829A3-8E26-40B1-98D7-D49AB25C4893}"/>
          </ac:spMkLst>
        </pc:spChg>
        <pc:spChg chg="add">
          <ac:chgData name="Paul Schroeder" userId="4559e6db-9711-4385-b2a2-bd403ebc01fa" providerId="ADAL" clId="{EB973ADB-61C0-4ACE-B7BA-14D891EC08F8}" dt="2019-07-08T20:33:40.125" v="5086" actId="26606"/>
          <ac:spMkLst>
            <pc:docMk/>
            <pc:sldMk cId="2960187530" sldId="315"/>
            <ac:spMk id="10" creationId="{81AEB8A9-B768-4E30-BA55-D919E6687343}"/>
          </ac:spMkLst>
        </pc:spChg>
        <pc:spChg chg="add mod">
          <ac:chgData name="Paul Schroeder" userId="4559e6db-9711-4385-b2a2-bd403ebc01fa" providerId="ADAL" clId="{EB973ADB-61C0-4ACE-B7BA-14D891EC08F8}" dt="2019-07-10T19:39:36.436" v="13517" actId="207"/>
          <ac:spMkLst>
            <pc:docMk/>
            <pc:sldMk cId="2960187530" sldId="315"/>
            <ac:spMk id="11" creationId="{D633653E-38E8-48DA-83ED-E22121B181F6}"/>
          </ac:spMkLst>
        </pc:spChg>
        <pc:spChg chg="add mod">
          <ac:chgData name="Paul Schroeder" userId="4559e6db-9711-4385-b2a2-bd403ebc01fa" providerId="ADAL" clId="{EB973ADB-61C0-4ACE-B7BA-14D891EC08F8}" dt="2019-07-08T20:43:06.395" v="5278" actId="207"/>
          <ac:spMkLst>
            <pc:docMk/>
            <pc:sldMk cId="2960187530" sldId="315"/>
            <ac:spMk id="12" creationId="{7DC53AEF-21D1-4A85-92E9-B810D02D18E8}"/>
          </ac:spMkLst>
        </pc:spChg>
        <pc:spChg chg="add mod">
          <ac:chgData name="Paul Schroeder" userId="4559e6db-9711-4385-b2a2-bd403ebc01fa" providerId="ADAL" clId="{EB973ADB-61C0-4ACE-B7BA-14D891EC08F8}" dt="2019-07-08T20:43:02.625" v="5277" actId="207"/>
          <ac:spMkLst>
            <pc:docMk/>
            <pc:sldMk cId="2960187530" sldId="315"/>
            <ac:spMk id="13" creationId="{A0114A57-011C-4A63-B343-6CAE583420BD}"/>
          </ac:spMkLst>
        </pc:spChg>
        <pc:spChg chg="add mod ord">
          <ac:chgData name="Paul Schroeder" userId="4559e6db-9711-4385-b2a2-bd403ebc01fa" providerId="ADAL" clId="{EB973ADB-61C0-4ACE-B7BA-14D891EC08F8}" dt="2019-07-08T20:48:36.207" v="5393" actId="1036"/>
          <ac:spMkLst>
            <pc:docMk/>
            <pc:sldMk cId="2960187530" sldId="315"/>
            <ac:spMk id="14" creationId="{527752B1-1619-45E2-BEA9-A9E7490E8A4D}"/>
          </ac:spMkLst>
        </pc:spChg>
        <pc:spChg chg="add mod ord">
          <ac:chgData name="Paul Schroeder" userId="4559e6db-9711-4385-b2a2-bd403ebc01fa" providerId="ADAL" clId="{EB973ADB-61C0-4ACE-B7BA-14D891EC08F8}" dt="2019-07-08T21:02:13.425" v="5528" actId="171"/>
          <ac:spMkLst>
            <pc:docMk/>
            <pc:sldMk cId="2960187530" sldId="315"/>
            <ac:spMk id="15" creationId="{C001612C-2A21-411C-83C9-AAEB913474B7}"/>
          </ac:spMkLst>
        </pc:spChg>
        <pc:picChg chg="add mod ord">
          <ac:chgData name="Paul Schroeder" userId="4559e6db-9711-4385-b2a2-bd403ebc01fa" providerId="ADAL" clId="{EB973ADB-61C0-4ACE-B7BA-14D891EC08F8}" dt="2019-07-08T20:38:44.819" v="5131" actId="1076"/>
          <ac:picMkLst>
            <pc:docMk/>
            <pc:sldMk cId="2960187530" sldId="315"/>
            <ac:picMk id="5" creationId="{D573E91F-B622-460A-8882-ECD4D742762E}"/>
          </ac:picMkLst>
        </pc:picChg>
        <pc:picChg chg="add mod">
          <ac:chgData name="Paul Schroeder" userId="4559e6db-9711-4385-b2a2-bd403ebc01fa" providerId="ADAL" clId="{EB973ADB-61C0-4ACE-B7BA-14D891EC08F8}" dt="2019-07-08T20:38:21.649" v="5123" actId="1076"/>
          <ac:picMkLst>
            <pc:docMk/>
            <pc:sldMk cId="2960187530" sldId="315"/>
            <ac:picMk id="6" creationId="{720E4C15-D9DB-4FE4-B5FA-CA8B9FB886B2}"/>
          </ac:picMkLst>
        </pc:picChg>
        <pc:picChg chg="add del">
          <ac:chgData name="Paul Schroeder" userId="4559e6db-9711-4385-b2a2-bd403ebc01fa" providerId="ADAL" clId="{EB973ADB-61C0-4ACE-B7BA-14D891EC08F8}" dt="2019-07-08T20:38:37.986" v="5128"/>
          <ac:picMkLst>
            <pc:docMk/>
            <pc:sldMk cId="2960187530" sldId="315"/>
            <ac:picMk id="7" creationId="{11F92AFB-0FB3-4B0C-9CE6-B2C26146716B}"/>
          </ac:picMkLst>
        </pc:picChg>
      </pc:sldChg>
      <pc:sldChg chg="addSp delSp modSp add modAnim modNotesTx">
        <pc:chgData name="Paul Schroeder" userId="4559e6db-9711-4385-b2a2-bd403ebc01fa" providerId="ADAL" clId="{EB973ADB-61C0-4ACE-B7BA-14D891EC08F8}" dt="2019-07-10T00:52:25.250" v="13434" actId="20577"/>
        <pc:sldMkLst>
          <pc:docMk/>
          <pc:sldMk cId="416385855" sldId="316"/>
        </pc:sldMkLst>
        <pc:spChg chg="mod">
          <ac:chgData name="Paul Schroeder" userId="4559e6db-9711-4385-b2a2-bd403ebc01fa" providerId="ADAL" clId="{EB973ADB-61C0-4ACE-B7BA-14D891EC08F8}" dt="2019-07-09T14:07:46.886" v="6622" actId="14100"/>
          <ac:spMkLst>
            <pc:docMk/>
            <pc:sldMk cId="416385855" sldId="316"/>
            <ac:spMk id="2" creationId="{BF651303-A7E9-4EB1-87C7-5CB68143FD09}"/>
          </ac:spMkLst>
        </pc:spChg>
        <pc:spChg chg="del">
          <ac:chgData name="Paul Schroeder" userId="4559e6db-9711-4385-b2a2-bd403ebc01fa" providerId="ADAL" clId="{EB973ADB-61C0-4ACE-B7BA-14D891EC08F8}" dt="2019-07-09T13:18:12.532" v="6006" actId="478"/>
          <ac:spMkLst>
            <pc:docMk/>
            <pc:sldMk cId="416385855" sldId="316"/>
            <ac:spMk id="3" creationId="{18E157C2-40AD-4091-AD9F-60BEB4761DB9}"/>
          </ac:spMkLst>
        </pc:spChg>
        <pc:spChg chg="add del mod">
          <ac:chgData name="Paul Schroeder" userId="4559e6db-9711-4385-b2a2-bd403ebc01fa" providerId="ADAL" clId="{EB973ADB-61C0-4ACE-B7BA-14D891EC08F8}" dt="2019-07-09T13:20:55.834" v="6093" actId="478"/>
          <ac:spMkLst>
            <pc:docMk/>
            <pc:sldMk cId="416385855" sldId="316"/>
            <ac:spMk id="4" creationId="{659807C7-2812-42AB-9117-94048D82A3B0}"/>
          </ac:spMkLst>
        </pc:spChg>
        <pc:spChg chg="add del mod">
          <ac:chgData name="Paul Schroeder" userId="4559e6db-9711-4385-b2a2-bd403ebc01fa" providerId="ADAL" clId="{EB973ADB-61C0-4ACE-B7BA-14D891EC08F8}" dt="2019-07-09T13:20:55.834" v="6093" actId="478"/>
          <ac:spMkLst>
            <pc:docMk/>
            <pc:sldMk cId="416385855" sldId="316"/>
            <ac:spMk id="5" creationId="{B4A31AB4-6A8B-4F0B-BC18-A645BA48B77F}"/>
          </ac:spMkLst>
        </pc:spChg>
        <pc:spChg chg="add del mod">
          <ac:chgData name="Paul Schroeder" userId="4559e6db-9711-4385-b2a2-bd403ebc01fa" providerId="ADAL" clId="{EB973ADB-61C0-4ACE-B7BA-14D891EC08F8}" dt="2019-07-09T13:20:55.834" v="6093" actId="478"/>
          <ac:spMkLst>
            <pc:docMk/>
            <pc:sldMk cId="416385855" sldId="316"/>
            <ac:spMk id="6" creationId="{7A903249-93AE-48B6-83E1-56886B86926B}"/>
          </ac:spMkLst>
        </pc:spChg>
        <pc:spChg chg="add del mod">
          <ac:chgData name="Paul Schroeder" userId="4559e6db-9711-4385-b2a2-bd403ebc01fa" providerId="ADAL" clId="{EB973ADB-61C0-4ACE-B7BA-14D891EC08F8}" dt="2019-07-09T13:20:49.716" v="6092"/>
          <ac:spMkLst>
            <pc:docMk/>
            <pc:sldMk cId="416385855" sldId="316"/>
            <ac:spMk id="7" creationId="{F4097C0C-2134-4F22-9346-62393698EBD1}"/>
          </ac:spMkLst>
        </pc:spChg>
        <pc:spChg chg="add del mod">
          <ac:chgData name="Paul Schroeder" userId="4559e6db-9711-4385-b2a2-bd403ebc01fa" providerId="ADAL" clId="{EB973ADB-61C0-4ACE-B7BA-14D891EC08F8}" dt="2019-07-09T13:20:55.834" v="6093" actId="478"/>
          <ac:spMkLst>
            <pc:docMk/>
            <pc:sldMk cId="416385855" sldId="316"/>
            <ac:spMk id="8" creationId="{1A1652D6-C8A9-41A2-8383-0F25495558ED}"/>
          </ac:spMkLst>
        </pc:spChg>
        <pc:spChg chg="add del mod">
          <ac:chgData name="Paul Schroeder" userId="4559e6db-9711-4385-b2a2-bd403ebc01fa" providerId="ADAL" clId="{EB973ADB-61C0-4ACE-B7BA-14D891EC08F8}" dt="2019-07-09T13:20:55.834" v="6093" actId="478"/>
          <ac:spMkLst>
            <pc:docMk/>
            <pc:sldMk cId="416385855" sldId="316"/>
            <ac:spMk id="9" creationId="{61C5AA07-0DF8-4F2D-8B99-F6F49441547C}"/>
          </ac:spMkLst>
        </pc:spChg>
        <pc:spChg chg="add del mod">
          <ac:chgData name="Paul Schroeder" userId="4559e6db-9711-4385-b2a2-bd403ebc01fa" providerId="ADAL" clId="{EB973ADB-61C0-4ACE-B7BA-14D891EC08F8}" dt="2019-07-09T13:20:55.834" v="6093" actId="478"/>
          <ac:spMkLst>
            <pc:docMk/>
            <pc:sldMk cId="416385855" sldId="316"/>
            <ac:spMk id="10" creationId="{209EC5C6-D16B-4917-996A-38762B3DFE57}"/>
          </ac:spMkLst>
        </pc:spChg>
        <pc:spChg chg="add del mod">
          <ac:chgData name="Paul Schroeder" userId="4559e6db-9711-4385-b2a2-bd403ebc01fa" providerId="ADAL" clId="{EB973ADB-61C0-4ACE-B7BA-14D891EC08F8}" dt="2019-07-09T13:20:55.834" v="6093" actId="478"/>
          <ac:spMkLst>
            <pc:docMk/>
            <pc:sldMk cId="416385855" sldId="316"/>
            <ac:spMk id="11" creationId="{B343577D-F6FC-4201-A9CD-E23ABA5F5F9B}"/>
          </ac:spMkLst>
        </pc:spChg>
        <pc:spChg chg="add del mod">
          <ac:chgData name="Paul Schroeder" userId="4559e6db-9711-4385-b2a2-bd403ebc01fa" providerId="ADAL" clId="{EB973ADB-61C0-4ACE-B7BA-14D891EC08F8}" dt="2019-07-09T13:20:55.834" v="6093" actId="478"/>
          <ac:spMkLst>
            <pc:docMk/>
            <pc:sldMk cId="416385855" sldId="316"/>
            <ac:spMk id="12" creationId="{FCCBBCBC-CD4B-430D-9252-F705955B3C88}"/>
          </ac:spMkLst>
        </pc:spChg>
        <pc:spChg chg="add del mod">
          <ac:chgData name="Paul Schroeder" userId="4559e6db-9711-4385-b2a2-bd403ebc01fa" providerId="ADAL" clId="{EB973ADB-61C0-4ACE-B7BA-14D891EC08F8}" dt="2019-07-09T13:20:55.834" v="6093" actId="478"/>
          <ac:spMkLst>
            <pc:docMk/>
            <pc:sldMk cId="416385855" sldId="316"/>
            <ac:spMk id="13" creationId="{BB50008F-2871-41E6-8054-522BC59E7786}"/>
          </ac:spMkLst>
        </pc:spChg>
        <pc:spChg chg="add del mod">
          <ac:chgData name="Paul Schroeder" userId="4559e6db-9711-4385-b2a2-bd403ebc01fa" providerId="ADAL" clId="{EB973ADB-61C0-4ACE-B7BA-14D891EC08F8}" dt="2019-07-09T13:20:55.834" v="6093" actId="478"/>
          <ac:spMkLst>
            <pc:docMk/>
            <pc:sldMk cId="416385855" sldId="316"/>
            <ac:spMk id="14" creationId="{05E4F38C-A9CA-42D1-8F4B-ED7DF268DFB8}"/>
          </ac:spMkLst>
        </pc:spChg>
        <pc:spChg chg="add del mod">
          <ac:chgData name="Paul Schroeder" userId="4559e6db-9711-4385-b2a2-bd403ebc01fa" providerId="ADAL" clId="{EB973ADB-61C0-4ACE-B7BA-14D891EC08F8}" dt="2019-07-09T13:20:55.834" v="6093" actId="478"/>
          <ac:spMkLst>
            <pc:docMk/>
            <pc:sldMk cId="416385855" sldId="316"/>
            <ac:spMk id="15" creationId="{CB86C423-3367-4C60-A07D-903405D8EF27}"/>
          </ac:spMkLst>
        </pc:spChg>
        <pc:spChg chg="add del mod">
          <ac:chgData name="Paul Schroeder" userId="4559e6db-9711-4385-b2a2-bd403ebc01fa" providerId="ADAL" clId="{EB973ADB-61C0-4ACE-B7BA-14D891EC08F8}" dt="2019-07-09T13:20:55.834" v="6093" actId="478"/>
          <ac:spMkLst>
            <pc:docMk/>
            <pc:sldMk cId="416385855" sldId="316"/>
            <ac:spMk id="16" creationId="{2ACF2093-B422-461B-9C5F-7DAE2BB54D8D}"/>
          </ac:spMkLst>
        </pc:spChg>
        <pc:spChg chg="add del mod">
          <ac:chgData name="Paul Schroeder" userId="4559e6db-9711-4385-b2a2-bd403ebc01fa" providerId="ADAL" clId="{EB973ADB-61C0-4ACE-B7BA-14D891EC08F8}" dt="2019-07-09T13:20:55.834" v="6093" actId="478"/>
          <ac:spMkLst>
            <pc:docMk/>
            <pc:sldMk cId="416385855" sldId="316"/>
            <ac:spMk id="17" creationId="{C8DCB975-6E85-4647-9ACC-A880ABB60D05}"/>
          </ac:spMkLst>
        </pc:spChg>
        <pc:spChg chg="add del mod">
          <ac:chgData name="Paul Schroeder" userId="4559e6db-9711-4385-b2a2-bd403ebc01fa" providerId="ADAL" clId="{EB973ADB-61C0-4ACE-B7BA-14D891EC08F8}" dt="2019-07-09T13:20:55.834" v="6093" actId="478"/>
          <ac:spMkLst>
            <pc:docMk/>
            <pc:sldMk cId="416385855" sldId="316"/>
            <ac:spMk id="18" creationId="{4E123174-402B-4369-B7E8-A49C14F2D42A}"/>
          </ac:spMkLst>
        </pc:spChg>
        <pc:spChg chg="add del mod">
          <ac:chgData name="Paul Schroeder" userId="4559e6db-9711-4385-b2a2-bd403ebc01fa" providerId="ADAL" clId="{EB973ADB-61C0-4ACE-B7BA-14D891EC08F8}" dt="2019-07-09T13:20:55.834" v="6093" actId="478"/>
          <ac:spMkLst>
            <pc:docMk/>
            <pc:sldMk cId="416385855" sldId="316"/>
            <ac:spMk id="19" creationId="{9E46B561-2C6D-4520-AA82-9B7C7BB16AF1}"/>
          </ac:spMkLst>
        </pc:spChg>
        <pc:spChg chg="add mod">
          <ac:chgData name="Paul Schroeder" userId="4559e6db-9711-4385-b2a2-bd403ebc01fa" providerId="ADAL" clId="{EB973ADB-61C0-4ACE-B7BA-14D891EC08F8}" dt="2019-07-09T13:21:49.104" v="6121" actId="20577"/>
          <ac:spMkLst>
            <pc:docMk/>
            <pc:sldMk cId="416385855" sldId="316"/>
            <ac:spMk id="20" creationId="{F06881F4-478D-4570-848D-867F8417E44D}"/>
          </ac:spMkLst>
        </pc:spChg>
        <pc:spChg chg="add mod">
          <ac:chgData name="Paul Schroeder" userId="4559e6db-9711-4385-b2a2-bd403ebc01fa" providerId="ADAL" clId="{EB973ADB-61C0-4ACE-B7BA-14D891EC08F8}" dt="2019-07-09T13:21:27.350" v="6113" actId="20577"/>
          <ac:spMkLst>
            <pc:docMk/>
            <pc:sldMk cId="416385855" sldId="316"/>
            <ac:spMk id="21" creationId="{A1DD0E0B-FE15-4582-8E5D-67B1EF5189DB}"/>
          </ac:spMkLst>
        </pc:spChg>
        <pc:spChg chg="add mod">
          <ac:chgData name="Paul Schroeder" userId="4559e6db-9711-4385-b2a2-bd403ebc01fa" providerId="ADAL" clId="{EB973ADB-61C0-4ACE-B7BA-14D891EC08F8}" dt="2019-07-09T13:22:09.525" v="6125" actId="20577"/>
          <ac:spMkLst>
            <pc:docMk/>
            <pc:sldMk cId="416385855" sldId="316"/>
            <ac:spMk id="22" creationId="{9F1D932E-D9EE-4B42-944B-5C4F2ADDF070}"/>
          </ac:spMkLst>
        </pc:spChg>
        <pc:spChg chg="add">
          <ac:chgData name="Paul Schroeder" userId="4559e6db-9711-4385-b2a2-bd403ebc01fa" providerId="ADAL" clId="{EB973ADB-61C0-4ACE-B7BA-14D891EC08F8}" dt="2019-07-09T13:22:22.811" v="6126"/>
          <ac:spMkLst>
            <pc:docMk/>
            <pc:sldMk cId="416385855" sldId="316"/>
            <ac:spMk id="24" creationId="{FE5A2B2D-79E7-4B83-AE8F-9FD0598425C2}"/>
          </ac:spMkLst>
        </pc:spChg>
        <pc:spChg chg="add mod">
          <ac:chgData name="Paul Schroeder" userId="4559e6db-9711-4385-b2a2-bd403ebc01fa" providerId="ADAL" clId="{EB973ADB-61C0-4ACE-B7BA-14D891EC08F8}" dt="2019-07-09T13:22:34.739" v="6133" actId="20577"/>
          <ac:spMkLst>
            <pc:docMk/>
            <pc:sldMk cId="416385855" sldId="316"/>
            <ac:spMk id="25" creationId="{32BE747B-2E7C-43AC-8212-F77EA93623ED}"/>
          </ac:spMkLst>
        </pc:spChg>
        <pc:spChg chg="add mod">
          <ac:chgData name="Paul Schroeder" userId="4559e6db-9711-4385-b2a2-bd403ebc01fa" providerId="ADAL" clId="{EB973ADB-61C0-4ACE-B7BA-14D891EC08F8}" dt="2019-07-09T13:31:20.767" v="6231" actId="1076"/>
          <ac:spMkLst>
            <pc:docMk/>
            <pc:sldMk cId="416385855" sldId="316"/>
            <ac:spMk id="26" creationId="{D00532E5-129A-46C5-85F9-A12F8B8EF530}"/>
          </ac:spMkLst>
        </pc:spChg>
        <pc:spChg chg="add mod ord">
          <ac:chgData name="Paul Schroeder" userId="4559e6db-9711-4385-b2a2-bd403ebc01fa" providerId="ADAL" clId="{EB973ADB-61C0-4ACE-B7BA-14D891EC08F8}" dt="2019-07-09T13:31:28.719" v="6232" actId="1076"/>
          <ac:spMkLst>
            <pc:docMk/>
            <pc:sldMk cId="416385855" sldId="316"/>
            <ac:spMk id="27" creationId="{38A9E5FA-3371-48B2-9D77-71D734ECA507}"/>
          </ac:spMkLst>
        </pc:spChg>
        <pc:spChg chg="add mod">
          <ac:chgData name="Paul Schroeder" userId="4559e6db-9711-4385-b2a2-bd403ebc01fa" providerId="ADAL" clId="{EB973ADB-61C0-4ACE-B7BA-14D891EC08F8}" dt="2019-07-09T13:31:34.389" v="6233" actId="1076"/>
          <ac:spMkLst>
            <pc:docMk/>
            <pc:sldMk cId="416385855" sldId="316"/>
            <ac:spMk id="28" creationId="{3BD32161-9E76-4771-B455-5036654F7155}"/>
          </ac:spMkLst>
        </pc:spChg>
        <pc:spChg chg="add mod">
          <ac:chgData name="Paul Schroeder" userId="4559e6db-9711-4385-b2a2-bd403ebc01fa" providerId="ADAL" clId="{EB973ADB-61C0-4ACE-B7BA-14D891EC08F8}" dt="2019-07-09T13:31:28.719" v="6232" actId="1076"/>
          <ac:spMkLst>
            <pc:docMk/>
            <pc:sldMk cId="416385855" sldId="316"/>
            <ac:spMk id="29" creationId="{14901F91-C0F0-4DEA-9B63-AB6203374340}"/>
          </ac:spMkLst>
        </pc:spChg>
        <pc:spChg chg="mod">
          <ac:chgData name="Paul Schroeder" userId="4559e6db-9711-4385-b2a2-bd403ebc01fa" providerId="ADAL" clId="{EB973ADB-61C0-4ACE-B7BA-14D891EC08F8}" dt="2019-07-09T13:30:24.909" v="6226" actId="404"/>
          <ac:spMkLst>
            <pc:docMk/>
            <pc:sldMk cId="416385855" sldId="316"/>
            <ac:spMk id="32" creationId="{617F6611-1595-4B21-BE70-7DA5E6A94D32}"/>
          </ac:spMkLst>
        </pc:spChg>
        <pc:spChg chg="add mod">
          <ac:chgData name="Paul Schroeder" userId="4559e6db-9711-4385-b2a2-bd403ebc01fa" providerId="ADAL" clId="{EB973ADB-61C0-4ACE-B7BA-14D891EC08F8}" dt="2019-07-09T13:33:41.614" v="6257" actId="688"/>
          <ac:spMkLst>
            <pc:docMk/>
            <pc:sldMk cId="416385855" sldId="316"/>
            <ac:spMk id="33" creationId="{1A56A3AE-F0F2-4F8F-B3C5-9B935A98223E}"/>
          </ac:spMkLst>
        </pc:spChg>
        <pc:spChg chg="add mod">
          <ac:chgData name="Paul Schroeder" userId="4559e6db-9711-4385-b2a2-bd403ebc01fa" providerId="ADAL" clId="{EB973ADB-61C0-4ACE-B7BA-14D891EC08F8}" dt="2019-07-09T13:32:12.284" v="6239" actId="20577"/>
          <ac:spMkLst>
            <pc:docMk/>
            <pc:sldMk cId="416385855" sldId="316"/>
            <ac:spMk id="34" creationId="{CC1D65EA-CB4C-49F9-AB87-5C62799C394F}"/>
          </ac:spMkLst>
        </pc:spChg>
        <pc:spChg chg="add mod">
          <ac:chgData name="Paul Schroeder" userId="4559e6db-9711-4385-b2a2-bd403ebc01fa" providerId="ADAL" clId="{EB973ADB-61C0-4ACE-B7BA-14D891EC08F8}" dt="2019-07-09T13:33:10.510" v="6250"/>
          <ac:spMkLst>
            <pc:docMk/>
            <pc:sldMk cId="416385855" sldId="316"/>
            <ac:spMk id="38" creationId="{57CDECF4-DAD8-4522-8DB9-D4CF3EC7C1A6}"/>
          </ac:spMkLst>
        </pc:spChg>
        <pc:spChg chg="add mod">
          <ac:chgData name="Paul Schroeder" userId="4559e6db-9711-4385-b2a2-bd403ebc01fa" providerId="ADAL" clId="{EB973ADB-61C0-4ACE-B7BA-14D891EC08F8}" dt="2019-07-09T13:34:50.195" v="6266" actId="14100"/>
          <ac:spMkLst>
            <pc:docMk/>
            <pc:sldMk cId="416385855" sldId="316"/>
            <ac:spMk id="39" creationId="{CBCC3FB5-2A41-42E7-857F-20B85CA16FD6}"/>
          </ac:spMkLst>
        </pc:spChg>
        <pc:spChg chg="add del mod">
          <ac:chgData name="Paul Schroeder" userId="4559e6db-9711-4385-b2a2-bd403ebc01fa" providerId="ADAL" clId="{EB973ADB-61C0-4ACE-B7BA-14D891EC08F8}" dt="2019-07-09T13:39:00.579" v="6334" actId="478"/>
          <ac:spMkLst>
            <pc:docMk/>
            <pc:sldMk cId="416385855" sldId="316"/>
            <ac:spMk id="40" creationId="{3396B4F1-6F84-49EF-A649-1BE33CEE7001}"/>
          </ac:spMkLst>
        </pc:spChg>
        <pc:spChg chg="add mod">
          <ac:chgData name="Paul Schroeder" userId="4559e6db-9711-4385-b2a2-bd403ebc01fa" providerId="ADAL" clId="{EB973ADB-61C0-4ACE-B7BA-14D891EC08F8}" dt="2019-07-09T13:35:36.871" v="6277" actId="1076"/>
          <ac:spMkLst>
            <pc:docMk/>
            <pc:sldMk cId="416385855" sldId="316"/>
            <ac:spMk id="41" creationId="{9807E8EE-6E6D-4EF8-B130-D9D609F3797B}"/>
          </ac:spMkLst>
        </pc:spChg>
        <pc:spChg chg="add mod">
          <ac:chgData name="Paul Schroeder" userId="4559e6db-9711-4385-b2a2-bd403ebc01fa" providerId="ADAL" clId="{EB973ADB-61C0-4ACE-B7BA-14D891EC08F8}" dt="2019-07-09T13:36:25.961" v="6279" actId="1076"/>
          <ac:spMkLst>
            <pc:docMk/>
            <pc:sldMk cId="416385855" sldId="316"/>
            <ac:spMk id="42" creationId="{F2A3613A-9237-413E-8E11-247F52AB3E3D}"/>
          </ac:spMkLst>
        </pc:spChg>
        <pc:spChg chg="add mod">
          <ac:chgData name="Paul Schroeder" userId="4559e6db-9711-4385-b2a2-bd403ebc01fa" providerId="ADAL" clId="{EB973ADB-61C0-4ACE-B7BA-14D891EC08F8}" dt="2019-07-09T13:36:52.354" v="6328" actId="1037"/>
          <ac:spMkLst>
            <pc:docMk/>
            <pc:sldMk cId="416385855" sldId="316"/>
            <ac:spMk id="43" creationId="{941C48FC-12E3-40D7-AB85-C285E522217A}"/>
          </ac:spMkLst>
        </pc:spChg>
        <pc:spChg chg="add mod">
          <ac:chgData name="Paul Schroeder" userId="4559e6db-9711-4385-b2a2-bd403ebc01fa" providerId="ADAL" clId="{EB973ADB-61C0-4ACE-B7BA-14D891EC08F8}" dt="2019-07-09T13:41:40.652" v="6358" actId="1035"/>
          <ac:spMkLst>
            <pc:docMk/>
            <pc:sldMk cId="416385855" sldId="316"/>
            <ac:spMk id="44" creationId="{F8AFB777-8F1E-4677-8A32-7DF8E95A5B8E}"/>
          </ac:spMkLst>
        </pc:spChg>
        <pc:spChg chg="add mod">
          <ac:chgData name="Paul Schroeder" userId="4559e6db-9711-4385-b2a2-bd403ebc01fa" providerId="ADAL" clId="{EB973ADB-61C0-4ACE-B7BA-14D891EC08F8}" dt="2019-07-09T14:16:48.890" v="6706" actId="207"/>
          <ac:spMkLst>
            <pc:docMk/>
            <pc:sldMk cId="416385855" sldId="316"/>
            <ac:spMk id="45" creationId="{3AE75D90-277A-454C-B8B6-5D0C0846BA20}"/>
          </ac:spMkLst>
        </pc:spChg>
        <pc:spChg chg="add del mod">
          <ac:chgData name="Paul Schroeder" userId="4559e6db-9711-4385-b2a2-bd403ebc01fa" providerId="ADAL" clId="{EB973ADB-61C0-4ACE-B7BA-14D891EC08F8}" dt="2019-07-09T13:42:03.850" v="6361" actId="478"/>
          <ac:spMkLst>
            <pc:docMk/>
            <pc:sldMk cId="416385855" sldId="316"/>
            <ac:spMk id="46" creationId="{B1931EFD-D630-4E2C-9CC3-7F9A077837A8}"/>
          </ac:spMkLst>
        </pc:spChg>
        <pc:spChg chg="add del mod">
          <ac:chgData name="Paul Schroeder" userId="4559e6db-9711-4385-b2a2-bd403ebc01fa" providerId="ADAL" clId="{EB973ADB-61C0-4ACE-B7BA-14D891EC08F8}" dt="2019-07-09T13:41:17.834" v="6353" actId="478"/>
          <ac:spMkLst>
            <pc:docMk/>
            <pc:sldMk cId="416385855" sldId="316"/>
            <ac:spMk id="50" creationId="{D77B1C6B-9015-4539-856D-98FF06ECD8DD}"/>
          </ac:spMkLst>
        </pc:spChg>
        <pc:spChg chg="add mod">
          <ac:chgData name="Paul Schroeder" userId="4559e6db-9711-4385-b2a2-bd403ebc01fa" providerId="ADAL" clId="{EB973ADB-61C0-4ACE-B7BA-14D891EC08F8}" dt="2019-07-09T13:44:08.292" v="6409" actId="1076"/>
          <ac:spMkLst>
            <pc:docMk/>
            <pc:sldMk cId="416385855" sldId="316"/>
            <ac:spMk id="51" creationId="{981C0F2C-BF1B-4597-A839-F81578F7290D}"/>
          </ac:spMkLst>
        </pc:spChg>
        <pc:spChg chg="add mod">
          <ac:chgData name="Paul Schroeder" userId="4559e6db-9711-4385-b2a2-bd403ebc01fa" providerId="ADAL" clId="{EB973ADB-61C0-4ACE-B7BA-14D891EC08F8}" dt="2019-07-09T14:16:51.826" v="6707" actId="207"/>
          <ac:spMkLst>
            <pc:docMk/>
            <pc:sldMk cId="416385855" sldId="316"/>
            <ac:spMk id="52" creationId="{94DDC53B-9915-4882-87E3-8984E23D1086}"/>
          </ac:spMkLst>
        </pc:spChg>
        <pc:spChg chg="add mod ord">
          <ac:chgData name="Paul Schroeder" userId="4559e6db-9711-4385-b2a2-bd403ebc01fa" providerId="ADAL" clId="{EB973ADB-61C0-4ACE-B7BA-14D891EC08F8}" dt="2019-07-09T14:16:43.388" v="6705" actId="207"/>
          <ac:spMkLst>
            <pc:docMk/>
            <pc:sldMk cId="416385855" sldId="316"/>
            <ac:spMk id="53" creationId="{E58B0823-8DCF-41E2-81CB-73C6029D9034}"/>
          </ac:spMkLst>
        </pc:spChg>
        <pc:spChg chg="add mod">
          <ac:chgData name="Paul Schroeder" userId="4559e6db-9711-4385-b2a2-bd403ebc01fa" providerId="ADAL" clId="{EB973ADB-61C0-4ACE-B7BA-14D891EC08F8}" dt="2019-07-09T13:43:53.757" v="6407" actId="1076"/>
          <ac:spMkLst>
            <pc:docMk/>
            <pc:sldMk cId="416385855" sldId="316"/>
            <ac:spMk id="54" creationId="{72CA8A75-9B18-4120-85E3-EF0D9E92C8EA}"/>
          </ac:spMkLst>
        </pc:spChg>
        <pc:spChg chg="add mod">
          <ac:chgData name="Paul Schroeder" userId="4559e6db-9711-4385-b2a2-bd403ebc01fa" providerId="ADAL" clId="{EB973ADB-61C0-4ACE-B7BA-14D891EC08F8}" dt="2019-07-09T13:46:48.447" v="6444" actId="14100"/>
          <ac:spMkLst>
            <pc:docMk/>
            <pc:sldMk cId="416385855" sldId="316"/>
            <ac:spMk id="55" creationId="{9CE5BFFB-F8FE-44AD-A1F7-AA2C089C05B7}"/>
          </ac:spMkLst>
        </pc:spChg>
        <pc:spChg chg="add mod">
          <ac:chgData name="Paul Schroeder" userId="4559e6db-9711-4385-b2a2-bd403ebc01fa" providerId="ADAL" clId="{EB973ADB-61C0-4ACE-B7BA-14D891EC08F8}" dt="2019-07-09T14:15:46.459" v="6701" actId="6549"/>
          <ac:spMkLst>
            <pc:docMk/>
            <pc:sldMk cId="416385855" sldId="316"/>
            <ac:spMk id="56" creationId="{16ABEF14-C3FB-4F1E-BA89-B1FAB7455573}"/>
          </ac:spMkLst>
        </pc:spChg>
        <pc:spChg chg="add del mod">
          <ac:chgData name="Paul Schroeder" userId="4559e6db-9711-4385-b2a2-bd403ebc01fa" providerId="ADAL" clId="{EB973ADB-61C0-4ACE-B7BA-14D891EC08F8}" dt="2019-07-09T13:51:09.856" v="6529"/>
          <ac:spMkLst>
            <pc:docMk/>
            <pc:sldMk cId="416385855" sldId="316"/>
            <ac:spMk id="57" creationId="{82B8E240-D8F4-4FCF-AE3B-D70933770F1E}"/>
          </ac:spMkLst>
        </pc:spChg>
        <pc:spChg chg="add del mod">
          <ac:chgData name="Paul Schroeder" userId="4559e6db-9711-4385-b2a2-bd403ebc01fa" providerId="ADAL" clId="{EB973ADB-61C0-4ACE-B7BA-14D891EC08F8}" dt="2019-07-09T13:48:44.274" v="6487" actId="478"/>
          <ac:spMkLst>
            <pc:docMk/>
            <pc:sldMk cId="416385855" sldId="316"/>
            <ac:spMk id="58" creationId="{9AA1FC6B-1D43-4119-A080-DBC7A66BD7AB}"/>
          </ac:spMkLst>
        </pc:spChg>
        <pc:spChg chg="add del mod">
          <ac:chgData name="Paul Schroeder" userId="4559e6db-9711-4385-b2a2-bd403ebc01fa" providerId="ADAL" clId="{EB973ADB-61C0-4ACE-B7BA-14D891EC08F8}" dt="2019-07-09T13:48:44.274" v="6487" actId="478"/>
          <ac:spMkLst>
            <pc:docMk/>
            <pc:sldMk cId="416385855" sldId="316"/>
            <ac:spMk id="59" creationId="{DDEAD4FE-8E88-4F12-AF8A-360266AFEC28}"/>
          </ac:spMkLst>
        </pc:spChg>
        <pc:spChg chg="add mod">
          <ac:chgData name="Paul Schroeder" userId="4559e6db-9711-4385-b2a2-bd403ebc01fa" providerId="ADAL" clId="{EB973ADB-61C0-4ACE-B7BA-14D891EC08F8}" dt="2019-07-09T13:49:25.201" v="6525" actId="14100"/>
          <ac:spMkLst>
            <pc:docMk/>
            <pc:sldMk cId="416385855" sldId="316"/>
            <ac:spMk id="60" creationId="{34AC867A-65F6-4924-B335-1A3A6AD3221C}"/>
          </ac:spMkLst>
        </pc:spChg>
        <pc:spChg chg="add mod ord">
          <ac:chgData name="Paul Schroeder" userId="4559e6db-9711-4385-b2a2-bd403ebc01fa" providerId="ADAL" clId="{EB973ADB-61C0-4ACE-B7BA-14D891EC08F8}" dt="2019-07-09T13:55:02.827" v="6564" actId="14100"/>
          <ac:spMkLst>
            <pc:docMk/>
            <pc:sldMk cId="416385855" sldId="316"/>
            <ac:spMk id="61" creationId="{3DD3E743-ECEB-4B29-82E6-39335E687C4E}"/>
          </ac:spMkLst>
        </pc:spChg>
        <pc:spChg chg="add mod ord">
          <ac:chgData name="Paul Schroeder" userId="4559e6db-9711-4385-b2a2-bd403ebc01fa" providerId="ADAL" clId="{EB973ADB-61C0-4ACE-B7BA-14D891EC08F8}" dt="2019-07-09T14:17:34.804" v="6713" actId="207"/>
          <ac:spMkLst>
            <pc:docMk/>
            <pc:sldMk cId="416385855" sldId="316"/>
            <ac:spMk id="63" creationId="{68830D2B-B3DD-4EC0-8EE9-83B1C0F9B518}"/>
          </ac:spMkLst>
        </pc:spChg>
        <pc:spChg chg="add del">
          <ac:chgData name="Paul Schroeder" userId="4559e6db-9711-4385-b2a2-bd403ebc01fa" providerId="ADAL" clId="{EB973ADB-61C0-4ACE-B7BA-14D891EC08F8}" dt="2019-07-09T13:52:16.802" v="6542"/>
          <ac:spMkLst>
            <pc:docMk/>
            <pc:sldMk cId="416385855" sldId="316"/>
            <ac:spMk id="64" creationId="{E59AC7F2-92D2-43F7-8949-2361CF76C302}"/>
          </ac:spMkLst>
        </pc:spChg>
        <pc:spChg chg="add mod ord">
          <ac:chgData name="Paul Schroeder" userId="4559e6db-9711-4385-b2a2-bd403ebc01fa" providerId="ADAL" clId="{EB973ADB-61C0-4ACE-B7BA-14D891EC08F8}" dt="2019-07-09T14:16:58.218" v="6708" actId="167"/>
          <ac:spMkLst>
            <pc:docMk/>
            <pc:sldMk cId="416385855" sldId="316"/>
            <ac:spMk id="66" creationId="{E7505F0F-665D-4B07-B695-857546B31F1E}"/>
          </ac:spMkLst>
        </pc:spChg>
        <pc:spChg chg="add mod ord">
          <ac:chgData name="Paul Schroeder" userId="4559e6db-9711-4385-b2a2-bd403ebc01fa" providerId="ADAL" clId="{EB973ADB-61C0-4ACE-B7BA-14D891EC08F8}" dt="2019-07-09T13:56:51.223" v="6580" actId="167"/>
          <ac:spMkLst>
            <pc:docMk/>
            <pc:sldMk cId="416385855" sldId="316"/>
            <ac:spMk id="67" creationId="{4935FBEA-F6FF-466F-81B0-BF4CDAE63AA3}"/>
          </ac:spMkLst>
        </pc:spChg>
        <pc:spChg chg="add mod ord">
          <ac:chgData name="Paul Schroeder" userId="4559e6db-9711-4385-b2a2-bd403ebc01fa" providerId="ADAL" clId="{EB973ADB-61C0-4ACE-B7BA-14D891EC08F8}" dt="2019-07-09T14:12:39.482" v="6695" actId="1076"/>
          <ac:spMkLst>
            <pc:docMk/>
            <pc:sldMk cId="416385855" sldId="316"/>
            <ac:spMk id="68" creationId="{FBD5E492-3A10-4958-8019-3D5898E02473}"/>
          </ac:spMkLst>
        </pc:spChg>
        <pc:spChg chg="add mod">
          <ac:chgData name="Paul Schroeder" userId="4559e6db-9711-4385-b2a2-bd403ebc01fa" providerId="ADAL" clId="{EB973ADB-61C0-4ACE-B7BA-14D891EC08F8}" dt="2019-07-09T14:12:48.523" v="6696" actId="1076"/>
          <ac:spMkLst>
            <pc:docMk/>
            <pc:sldMk cId="416385855" sldId="316"/>
            <ac:spMk id="69" creationId="{A57D02FC-C0FB-4A60-809B-A1398EFA03DC}"/>
          </ac:spMkLst>
        </pc:spChg>
        <pc:grpChg chg="add mod">
          <ac:chgData name="Paul Schroeder" userId="4559e6db-9711-4385-b2a2-bd403ebc01fa" providerId="ADAL" clId="{EB973ADB-61C0-4ACE-B7BA-14D891EC08F8}" dt="2019-07-09T13:31:12.399" v="6230" actId="1076"/>
          <ac:grpSpMkLst>
            <pc:docMk/>
            <pc:sldMk cId="416385855" sldId="316"/>
            <ac:grpSpMk id="23" creationId="{B46DFB4B-D9F2-47AB-9140-E35DB0524B2C}"/>
          </ac:grpSpMkLst>
        </pc:grpChg>
        <pc:grpChg chg="add mod">
          <ac:chgData name="Paul Schroeder" userId="4559e6db-9711-4385-b2a2-bd403ebc01fa" providerId="ADAL" clId="{EB973ADB-61C0-4ACE-B7BA-14D891EC08F8}" dt="2019-07-09T13:31:28.719" v="6232" actId="1076"/>
          <ac:grpSpMkLst>
            <pc:docMk/>
            <pc:sldMk cId="416385855" sldId="316"/>
            <ac:grpSpMk id="30" creationId="{F361FEAF-0488-4D0B-BCC6-F5ACC92CE6BB}"/>
          </ac:grpSpMkLst>
        </pc:grpChg>
        <pc:grpChg chg="add mod">
          <ac:chgData name="Paul Schroeder" userId="4559e6db-9711-4385-b2a2-bd403ebc01fa" providerId="ADAL" clId="{EB973ADB-61C0-4ACE-B7BA-14D891EC08F8}" dt="2019-07-09T13:32:07.190" v="6236" actId="1076"/>
          <ac:grpSpMkLst>
            <pc:docMk/>
            <pc:sldMk cId="416385855" sldId="316"/>
            <ac:grpSpMk id="35" creationId="{C137DA10-0D4F-48F5-BEE0-0DE520FA323F}"/>
          </ac:grpSpMkLst>
        </pc:grpChg>
        <pc:grpChg chg="add mod">
          <ac:chgData name="Paul Schroeder" userId="4559e6db-9711-4385-b2a2-bd403ebc01fa" providerId="ADAL" clId="{EB973ADB-61C0-4ACE-B7BA-14D891EC08F8}" dt="2019-07-09T13:43:45.686" v="6405" actId="1076"/>
          <ac:grpSpMkLst>
            <pc:docMk/>
            <pc:sldMk cId="416385855" sldId="316"/>
            <ac:grpSpMk id="47" creationId="{B2776486-8492-4887-97BF-C4DF78D9FCD4}"/>
          </ac:grpSpMkLst>
        </pc:grpChg>
        <pc:picChg chg="add mod ord">
          <ac:chgData name="Paul Schroeder" userId="4559e6db-9711-4385-b2a2-bd403ebc01fa" providerId="ADAL" clId="{EB973ADB-61C0-4ACE-B7BA-14D891EC08F8}" dt="2019-07-09T13:31:28.719" v="6232" actId="1076"/>
          <ac:picMkLst>
            <pc:docMk/>
            <pc:sldMk cId="416385855" sldId="316"/>
            <ac:picMk id="1026" creationId="{0FA960A7-E66C-4CBE-9982-C7C2BC02E094}"/>
          </ac:picMkLst>
        </pc:picChg>
        <pc:picChg chg="add mod">
          <ac:chgData name="Paul Schroeder" userId="4559e6db-9711-4385-b2a2-bd403ebc01fa" providerId="ADAL" clId="{EB973ADB-61C0-4ACE-B7BA-14D891EC08F8}" dt="2019-07-09T13:51:49.860" v="6540" actId="1037"/>
          <ac:picMkLst>
            <pc:docMk/>
            <pc:sldMk cId="416385855" sldId="316"/>
            <ac:picMk id="1030" creationId="{2D02DBED-C84C-4753-B6FE-29557D212B36}"/>
          </ac:picMkLst>
        </pc:picChg>
      </pc:sldChg>
      <pc:sldChg chg="addSp delSp modSp add ord modNotesTx">
        <pc:chgData name="Paul Schroeder" userId="4559e6db-9711-4385-b2a2-bd403ebc01fa" providerId="ADAL" clId="{EB973ADB-61C0-4ACE-B7BA-14D891EC08F8}" dt="2019-07-10T19:37:48.312" v="13506" actId="207"/>
        <pc:sldMkLst>
          <pc:docMk/>
          <pc:sldMk cId="1332601767" sldId="317"/>
        </pc:sldMkLst>
        <pc:spChg chg="mod">
          <ac:chgData name="Paul Schroeder" userId="4559e6db-9711-4385-b2a2-bd403ebc01fa" providerId="ADAL" clId="{EB973ADB-61C0-4ACE-B7BA-14D891EC08F8}" dt="2019-07-10T00:13:06.843" v="12612" actId="20577"/>
          <ac:spMkLst>
            <pc:docMk/>
            <pc:sldMk cId="1332601767" sldId="317"/>
            <ac:spMk id="2" creationId="{7C151EB7-72D8-4B67-8531-DDB12FCED6AC}"/>
          </ac:spMkLst>
        </pc:spChg>
        <pc:spChg chg="del">
          <ac:chgData name="Paul Schroeder" userId="4559e6db-9711-4385-b2a2-bd403ebc01fa" providerId="ADAL" clId="{EB973ADB-61C0-4ACE-B7BA-14D891EC08F8}" dt="2019-07-10T00:08:55.478" v="12507" actId="478"/>
          <ac:spMkLst>
            <pc:docMk/>
            <pc:sldMk cId="1332601767" sldId="317"/>
            <ac:spMk id="4" creationId="{FDA0E480-EB5E-4E18-AF64-193F46609699}"/>
          </ac:spMkLst>
        </pc:spChg>
        <pc:spChg chg="add del mod">
          <ac:chgData name="Paul Schroeder" userId="4559e6db-9711-4385-b2a2-bd403ebc01fa" providerId="ADAL" clId="{EB973ADB-61C0-4ACE-B7BA-14D891EC08F8}" dt="2019-07-10T00:03:48.181" v="12318" actId="1032"/>
          <ac:spMkLst>
            <pc:docMk/>
            <pc:sldMk cId="1332601767" sldId="317"/>
            <ac:spMk id="7" creationId="{7C63F868-69D9-46B1-93E9-D07E8FB8999D}"/>
          </ac:spMkLst>
        </pc:spChg>
        <pc:spChg chg="del mod">
          <ac:chgData name="Paul Schroeder" userId="4559e6db-9711-4385-b2a2-bd403ebc01fa" providerId="ADAL" clId="{EB973ADB-61C0-4ACE-B7BA-14D891EC08F8}" dt="2019-07-09T23:57:59.706" v="11685" actId="478"/>
          <ac:spMkLst>
            <pc:docMk/>
            <pc:sldMk cId="1332601767" sldId="317"/>
            <ac:spMk id="8" creationId="{7621F183-B85F-4F51-AFB2-153874AE40A7}"/>
          </ac:spMkLst>
        </pc:spChg>
        <pc:spChg chg="del mod">
          <ac:chgData name="Paul Schroeder" userId="4559e6db-9711-4385-b2a2-bd403ebc01fa" providerId="ADAL" clId="{EB973ADB-61C0-4ACE-B7BA-14D891EC08F8}" dt="2019-07-10T00:03:11.739" v="12314" actId="478"/>
          <ac:spMkLst>
            <pc:docMk/>
            <pc:sldMk cId="1332601767" sldId="317"/>
            <ac:spMk id="9" creationId="{44E829A3-8E26-40B1-98D7-D49AB25C4893}"/>
          </ac:spMkLst>
        </pc:spChg>
        <pc:spChg chg="mod">
          <ac:chgData name="Paul Schroeder" userId="4559e6db-9711-4385-b2a2-bd403ebc01fa" providerId="ADAL" clId="{EB973ADB-61C0-4ACE-B7BA-14D891EC08F8}" dt="2019-07-10T19:37:48.312" v="13506" actId="207"/>
          <ac:spMkLst>
            <pc:docMk/>
            <pc:sldMk cId="1332601767" sldId="317"/>
            <ac:spMk id="11" creationId="{D633653E-38E8-48DA-83ED-E22121B181F6}"/>
          </ac:spMkLst>
        </pc:spChg>
        <pc:spChg chg="del">
          <ac:chgData name="Paul Schroeder" userId="4559e6db-9711-4385-b2a2-bd403ebc01fa" providerId="ADAL" clId="{EB973ADB-61C0-4ACE-B7BA-14D891EC08F8}" dt="2019-07-10T00:03:13.515" v="12316" actId="478"/>
          <ac:spMkLst>
            <pc:docMk/>
            <pc:sldMk cId="1332601767" sldId="317"/>
            <ac:spMk id="12" creationId="{7DC53AEF-21D1-4A85-92E9-B810D02D18E8}"/>
          </ac:spMkLst>
        </pc:spChg>
        <pc:spChg chg="del">
          <ac:chgData name="Paul Schroeder" userId="4559e6db-9711-4385-b2a2-bd403ebc01fa" providerId="ADAL" clId="{EB973ADB-61C0-4ACE-B7BA-14D891EC08F8}" dt="2019-07-10T00:03:12.836" v="12315" actId="478"/>
          <ac:spMkLst>
            <pc:docMk/>
            <pc:sldMk cId="1332601767" sldId="317"/>
            <ac:spMk id="13" creationId="{A0114A57-011C-4A63-B343-6CAE583420BD}"/>
          </ac:spMkLst>
        </pc:spChg>
        <pc:spChg chg="del">
          <ac:chgData name="Paul Schroeder" userId="4559e6db-9711-4385-b2a2-bd403ebc01fa" providerId="ADAL" clId="{EB973ADB-61C0-4ACE-B7BA-14D891EC08F8}" dt="2019-07-09T23:58:03.203" v="11686" actId="478"/>
          <ac:spMkLst>
            <pc:docMk/>
            <pc:sldMk cId="1332601767" sldId="317"/>
            <ac:spMk id="14" creationId="{527752B1-1619-45E2-BEA9-A9E7490E8A4D}"/>
          </ac:spMkLst>
        </pc:spChg>
        <pc:spChg chg="mod">
          <ac:chgData name="Paul Schroeder" userId="4559e6db-9711-4385-b2a2-bd403ebc01fa" providerId="ADAL" clId="{EB973ADB-61C0-4ACE-B7BA-14D891EC08F8}" dt="2019-07-09T23:58:12.956" v="11691" actId="20577"/>
          <ac:spMkLst>
            <pc:docMk/>
            <pc:sldMk cId="1332601767" sldId="317"/>
            <ac:spMk id="15" creationId="{C001612C-2A21-411C-83C9-AAEB913474B7}"/>
          </ac:spMkLst>
        </pc:spChg>
        <pc:spChg chg="add del mod">
          <ac:chgData name="Paul Schroeder" userId="4559e6db-9711-4385-b2a2-bd403ebc01fa" providerId="ADAL" clId="{EB973ADB-61C0-4ACE-B7BA-14D891EC08F8}" dt="2019-07-10T00:09:19.923" v="12511" actId="478"/>
          <ac:spMkLst>
            <pc:docMk/>
            <pc:sldMk cId="1332601767" sldId="317"/>
            <ac:spMk id="18" creationId="{00EFFF7F-D841-423D-AEED-2509ED3A1C2F}"/>
          </ac:spMkLst>
        </pc:spChg>
        <pc:spChg chg="add del mod">
          <ac:chgData name="Paul Schroeder" userId="4559e6db-9711-4385-b2a2-bd403ebc01fa" providerId="ADAL" clId="{EB973ADB-61C0-4ACE-B7BA-14D891EC08F8}" dt="2019-07-10T00:14:06.562" v="12622" actId="478"/>
          <ac:spMkLst>
            <pc:docMk/>
            <pc:sldMk cId="1332601767" sldId="317"/>
            <ac:spMk id="19" creationId="{A8007079-1903-481E-BAEC-FF5CF5DA9443}"/>
          </ac:spMkLst>
        </pc:spChg>
        <pc:spChg chg="add">
          <ac:chgData name="Paul Schroeder" userId="4559e6db-9711-4385-b2a2-bd403ebc01fa" providerId="ADAL" clId="{EB973ADB-61C0-4ACE-B7BA-14D891EC08F8}" dt="2019-07-10T00:14:08.468" v="12623"/>
          <ac:spMkLst>
            <pc:docMk/>
            <pc:sldMk cId="1332601767" sldId="317"/>
            <ac:spMk id="21" creationId="{5B004D2D-2232-47C7-8E43-25DA74535954}"/>
          </ac:spMkLst>
        </pc:spChg>
        <pc:spChg chg="add mod">
          <ac:chgData name="Paul Schroeder" userId="4559e6db-9711-4385-b2a2-bd403ebc01fa" providerId="ADAL" clId="{EB973ADB-61C0-4ACE-B7BA-14D891EC08F8}" dt="2019-07-10T00:14:29.286" v="12642" actId="20577"/>
          <ac:spMkLst>
            <pc:docMk/>
            <pc:sldMk cId="1332601767" sldId="317"/>
            <ac:spMk id="22" creationId="{A23655D0-0181-440D-B63E-9F122F618EC5}"/>
          </ac:spMkLst>
        </pc:spChg>
        <pc:spChg chg="add mod">
          <ac:chgData name="Paul Schroeder" userId="4559e6db-9711-4385-b2a2-bd403ebc01fa" providerId="ADAL" clId="{EB973ADB-61C0-4ACE-B7BA-14D891EC08F8}" dt="2019-07-10T00:16:45.169" v="12790" actId="1076"/>
          <ac:spMkLst>
            <pc:docMk/>
            <pc:sldMk cId="1332601767" sldId="317"/>
            <ac:spMk id="24" creationId="{A7CBB926-3668-4FBA-BF4F-A313B4CBC8B0}"/>
          </ac:spMkLst>
        </pc:spChg>
        <pc:spChg chg="add mod">
          <ac:chgData name="Paul Schroeder" userId="4559e6db-9711-4385-b2a2-bd403ebc01fa" providerId="ADAL" clId="{EB973ADB-61C0-4ACE-B7BA-14D891EC08F8}" dt="2019-07-10T00:25:10.284" v="13225" actId="20577"/>
          <ac:spMkLst>
            <pc:docMk/>
            <pc:sldMk cId="1332601767" sldId="317"/>
            <ac:spMk id="25" creationId="{C1F36D0D-33A1-4D30-ABFF-3CE71B288B60}"/>
          </ac:spMkLst>
        </pc:spChg>
        <pc:spChg chg="add del mod">
          <ac:chgData name="Paul Schroeder" userId="4559e6db-9711-4385-b2a2-bd403ebc01fa" providerId="ADAL" clId="{EB973ADB-61C0-4ACE-B7BA-14D891EC08F8}" dt="2019-07-10T00:15:11.092" v="12704" actId="478"/>
          <ac:spMkLst>
            <pc:docMk/>
            <pc:sldMk cId="1332601767" sldId="317"/>
            <ac:spMk id="26" creationId="{6C81B681-BB48-49BC-9A69-44AFC794726A}"/>
          </ac:spMkLst>
        </pc:spChg>
        <pc:spChg chg="mod">
          <ac:chgData name="Paul Schroeder" userId="4559e6db-9711-4385-b2a2-bd403ebc01fa" providerId="ADAL" clId="{EB973ADB-61C0-4ACE-B7BA-14D891EC08F8}" dt="2019-07-10T00:15:47.572" v="12744" actId="1076"/>
          <ac:spMkLst>
            <pc:docMk/>
            <pc:sldMk cId="1332601767" sldId="317"/>
            <ac:spMk id="28" creationId="{85EB5CDC-6692-471C-8D94-BBBC259BE72E}"/>
          </ac:spMkLst>
        </pc:spChg>
        <pc:spChg chg="mod">
          <ac:chgData name="Paul Schroeder" userId="4559e6db-9711-4385-b2a2-bd403ebc01fa" providerId="ADAL" clId="{EB973ADB-61C0-4ACE-B7BA-14D891EC08F8}" dt="2019-07-10T00:15:36.093" v="12741" actId="20577"/>
          <ac:spMkLst>
            <pc:docMk/>
            <pc:sldMk cId="1332601767" sldId="317"/>
            <ac:spMk id="29" creationId="{B3894D63-206A-4DF1-93DE-33AECB5EB53D}"/>
          </ac:spMkLst>
        </pc:spChg>
        <pc:spChg chg="mod">
          <ac:chgData name="Paul Schroeder" userId="4559e6db-9711-4385-b2a2-bd403ebc01fa" providerId="ADAL" clId="{EB973ADB-61C0-4ACE-B7BA-14D891EC08F8}" dt="2019-07-10T00:16:34.968" v="12789" actId="20577"/>
          <ac:spMkLst>
            <pc:docMk/>
            <pc:sldMk cId="1332601767" sldId="317"/>
            <ac:spMk id="32" creationId="{421A8710-C186-403E-B812-B327799F3CAF}"/>
          </ac:spMkLst>
        </pc:spChg>
        <pc:spChg chg="add mod">
          <ac:chgData name="Paul Schroeder" userId="4559e6db-9711-4385-b2a2-bd403ebc01fa" providerId="ADAL" clId="{EB973ADB-61C0-4ACE-B7BA-14D891EC08F8}" dt="2019-07-10T00:18:15.707" v="12808" actId="1076"/>
          <ac:spMkLst>
            <pc:docMk/>
            <pc:sldMk cId="1332601767" sldId="317"/>
            <ac:spMk id="33" creationId="{B3B3117E-12DA-40D2-94BA-2CFB7C90507E}"/>
          </ac:spMkLst>
        </pc:spChg>
        <pc:spChg chg="add mod">
          <ac:chgData name="Paul Schroeder" userId="4559e6db-9711-4385-b2a2-bd403ebc01fa" providerId="ADAL" clId="{EB973ADB-61C0-4ACE-B7BA-14D891EC08F8}" dt="2019-07-10T00:18:25.550" v="12811" actId="1076"/>
          <ac:spMkLst>
            <pc:docMk/>
            <pc:sldMk cId="1332601767" sldId="317"/>
            <ac:spMk id="34" creationId="{F372B4DA-A8CD-416E-AB7A-8BC60D6A7BC3}"/>
          </ac:spMkLst>
        </pc:spChg>
        <pc:spChg chg="add mod">
          <ac:chgData name="Paul Schroeder" userId="4559e6db-9711-4385-b2a2-bd403ebc01fa" providerId="ADAL" clId="{EB973ADB-61C0-4ACE-B7BA-14D891EC08F8}" dt="2019-07-10T00:19:30.468" v="12882" actId="20577"/>
          <ac:spMkLst>
            <pc:docMk/>
            <pc:sldMk cId="1332601767" sldId="317"/>
            <ac:spMk id="35" creationId="{BD7B7C46-10CF-4ED1-A8AD-7DA775285500}"/>
          </ac:spMkLst>
        </pc:spChg>
        <pc:spChg chg="add mod">
          <ac:chgData name="Paul Schroeder" userId="4559e6db-9711-4385-b2a2-bd403ebc01fa" providerId="ADAL" clId="{EB973ADB-61C0-4ACE-B7BA-14D891EC08F8}" dt="2019-07-10T00:20:13.095" v="12936" actId="1076"/>
          <ac:spMkLst>
            <pc:docMk/>
            <pc:sldMk cId="1332601767" sldId="317"/>
            <ac:spMk id="36" creationId="{D314CD3D-D5F9-429F-A2B4-DD20559BD480}"/>
          </ac:spMkLst>
        </pc:spChg>
        <pc:spChg chg="add mod">
          <ac:chgData name="Paul Schroeder" userId="4559e6db-9711-4385-b2a2-bd403ebc01fa" providerId="ADAL" clId="{EB973ADB-61C0-4ACE-B7BA-14D891EC08F8}" dt="2019-07-10T00:21:11.428" v="13001" actId="1076"/>
          <ac:spMkLst>
            <pc:docMk/>
            <pc:sldMk cId="1332601767" sldId="317"/>
            <ac:spMk id="37" creationId="{8BF502B8-FBD2-4E17-98FE-5705BB298F74}"/>
          </ac:spMkLst>
        </pc:spChg>
        <pc:grpChg chg="add mod">
          <ac:chgData name="Paul Schroeder" userId="4559e6db-9711-4385-b2a2-bd403ebc01fa" providerId="ADAL" clId="{EB973ADB-61C0-4ACE-B7BA-14D891EC08F8}" dt="2019-07-10T00:15:51.737" v="12745" actId="14100"/>
          <ac:grpSpMkLst>
            <pc:docMk/>
            <pc:sldMk cId="1332601767" sldId="317"/>
            <ac:grpSpMk id="20" creationId="{8A8B9D04-0A09-469F-BC13-A15464EE6713}"/>
          </ac:grpSpMkLst>
        </pc:grpChg>
        <pc:grpChg chg="add mod">
          <ac:chgData name="Paul Schroeder" userId="4559e6db-9711-4385-b2a2-bd403ebc01fa" providerId="ADAL" clId="{EB973ADB-61C0-4ACE-B7BA-14D891EC08F8}" dt="2019-07-10T00:16:22.661" v="12753" actId="1076"/>
          <ac:grpSpMkLst>
            <pc:docMk/>
            <pc:sldMk cId="1332601767" sldId="317"/>
            <ac:grpSpMk id="23" creationId="{86226885-0D25-4BFB-91A1-524E9CD183CC}"/>
          </ac:grpSpMkLst>
        </pc:grpChg>
        <pc:grpChg chg="add del mod">
          <ac:chgData name="Paul Schroeder" userId="4559e6db-9711-4385-b2a2-bd403ebc01fa" providerId="ADAL" clId="{EB973ADB-61C0-4ACE-B7BA-14D891EC08F8}" dt="2019-07-10T00:16:09.853" v="12750"/>
          <ac:grpSpMkLst>
            <pc:docMk/>
            <pc:sldMk cId="1332601767" sldId="317"/>
            <ac:grpSpMk id="27" creationId="{7D281062-5E24-4750-A640-CBB5D6473E25}"/>
          </ac:grpSpMkLst>
        </pc:grpChg>
        <pc:grpChg chg="add mod">
          <ac:chgData name="Paul Schroeder" userId="4559e6db-9711-4385-b2a2-bd403ebc01fa" providerId="ADAL" clId="{EB973ADB-61C0-4ACE-B7BA-14D891EC08F8}" dt="2019-07-10T00:16:49.158" v="12791" actId="1076"/>
          <ac:grpSpMkLst>
            <pc:docMk/>
            <pc:sldMk cId="1332601767" sldId="317"/>
            <ac:grpSpMk id="30" creationId="{F93E890E-6691-4B2F-B0D3-E3BB798F6D89}"/>
          </ac:grpSpMkLst>
        </pc:grpChg>
        <pc:graphicFrameChg chg="add del mod">
          <ac:chgData name="Paul Schroeder" userId="4559e6db-9711-4385-b2a2-bd403ebc01fa" providerId="ADAL" clId="{EB973ADB-61C0-4ACE-B7BA-14D891EC08F8}" dt="2019-07-10T00:14:03.639" v="12621" actId="478"/>
          <ac:graphicFrameMkLst>
            <pc:docMk/>
            <pc:sldMk cId="1332601767" sldId="317"/>
            <ac:graphicFrameMk id="16" creationId="{0AFD728D-E888-40D0-A80E-A6CA1EB83768}"/>
          </ac:graphicFrameMkLst>
        </pc:graphicFrameChg>
        <pc:picChg chg="del">
          <ac:chgData name="Paul Schroeder" userId="4559e6db-9711-4385-b2a2-bd403ebc01fa" providerId="ADAL" clId="{EB973ADB-61C0-4ACE-B7BA-14D891EC08F8}" dt="2019-07-10T00:03:04.903" v="12310" actId="478"/>
          <ac:picMkLst>
            <pc:docMk/>
            <pc:sldMk cId="1332601767" sldId="317"/>
            <ac:picMk id="5" creationId="{D573E91F-B622-460A-8882-ECD4D742762E}"/>
          </ac:picMkLst>
        </pc:picChg>
        <pc:picChg chg="del">
          <ac:chgData name="Paul Schroeder" userId="4559e6db-9711-4385-b2a2-bd403ebc01fa" providerId="ADAL" clId="{EB973ADB-61C0-4ACE-B7BA-14D891EC08F8}" dt="2019-07-10T00:03:06.358" v="12311" actId="478"/>
          <ac:picMkLst>
            <pc:docMk/>
            <pc:sldMk cId="1332601767" sldId="317"/>
            <ac:picMk id="6" creationId="{720E4C15-D9DB-4FE4-B5FA-CA8B9FB886B2}"/>
          </ac:picMkLst>
        </pc:picChg>
      </pc:sldChg>
      <pc:sldChg chg="add del">
        <pc:chgData name="Paul Schroeder" userId="4559e6db-9711-4385-b2a2-bd403ebc01fa" providerId="ADAL" clId="{EB973ADB-61C0-4ACE-B7BA-14D891EC08F8}" dt="2019-07-10T20:05:35.146" v="13639" actId="2696"/>
        <pc:sldMkLst>
          <pc:docMk/>
          <pc:sldMk cId="676982776" sldId="318"/>
        </pc:sldMkLst>
      </pc:sldChg>
      <pc:sldChg chg="add del">
        <pc:chgData name="Paul Schroeder" userId="4559e6db-9711-4385-b2a2-bd403ebc01fa" providerId="ADAL" clId="{EB973ADB-61C0-4ACE-B7BA-14D891EC08F8}" dt="2019-07-10T00:25:28.339" v="13226" actId="2696"/>
        <pc:sldMkLst>
          <pc:docMk/>
          <pc:sldMk cId="867585812" sldId="318"/>
        </pc:sldMkLst>
      </pc:sldChg>
      <pc:sldChg chg="addSp delSp modSp add ord">
        <pc:chgData name="Paul Schroeder" userId="4559e6db-9711-4385-b2a2-bd403ebc01fa" providerId="ADAL" clId="{EB973ADB-61C0-4ACE-B7BA-14D891EC08F8}" dt="2019-07-10T20:08:08.450" v="13665"/>
        <pc:sldMkLst>
          <pc:docMk/>
          <pc:sldMk cId="2189854817" sldId="318"/>
        </pc:sldMkLst>
        <pc:spChg chg="mod">
          <ac:chgData name="Paul Schroeder" userId="4559e6db-9711-4385-b2a2-bd403ebc01fa" providerId="ADAL" clId="{EB973ADB-61C0-4ACE-B7BA-14D891EC08F8}" dt="2019-07-10T20:07:16.120" v="13661" actId="27636"/>
          <ac:spMkLst>
            <pc:docMk/>
            <pc:sldMk cId="2189854817" sldId="318"/>
            <ac:spMk id="3" creationId="{0D963E0C-E331-49C1-8087-878CB9CF98AF}"/>
          </ac:spMkLst>
        </pc:spChg>
        <pc:spChg chg="add del mod">
          <ac:chgData name="Paul Schroeder" userId="4559e6db-9711-4385-b2a2-bd403ebc01fa" providerId="ADAL" clId="{EB973ADB-61C0-4ACE-B7BA-14D891EC08F8}" dt="2019-07-10T20:07:40.692" v="13664" actId="207"/>
          <ac:spMkLst>
            <pc:docMk/>
            <pc:sldMk cId="2189854817" sldId="318"/>
            <ac:spMk id="4" creationId="{6CEE1226-AC42-437C-9460-08309433E18B}"/>
          </ac:spMkLst>
        </pc:spChg>
        <pc:spChg chg="add del mod">
          <ac:chgData name="Paul Schroeder" userId="4559e6db-9711-4385-b2a2-bd403ebc01fa" providerId="ADAL" clId="{EB973ADB-61C0-4ACE-B7BA-14D891EC08F8}" dt="2019-07-10T20:06:32.450" v="13645" actId="478"/>
          <ac:spMkLst>
            <pc:docMk/>
            <pc:sldMk cId="2189854817" sldId="318"/>
            <ac:spMk id="6" creationId="{82CA3D4E-D6E1-4E08-9D41-27EC9E74E3FC}"/>
          </ac:spMkLst>
        </pc:spChg>
      </pc:sldChg>
      <pc:sldChg chg="addSp modSp add ord">
        <pc:chgData name="Paul Schroeder" userId="4559e6db-9711-4385-b2a2-bd403ebc01fa" providerId="ADAL" clId="{EB973ADB-61C0-4ACE-B7BA-14D891EC08F8}" dt="2019-07-11T15:41:05.738" v="13803" actId="14100"/>
        <pc:sldMkLst>
          <pc:docMk/>
          <pc:sldMk cId="4190448688" sldId="319"/>
        </pc:sldMkLst>
        <pc:spChg chg="mod">
          <ac:chgData name="Paul Schroeder" userId="4559e6db-9711-4385-b2a2-bd403ebc01fa" providerId="ADAL" clId="{EB973ADB-61C0-4ACE-B7BA-14D891EC08F8}" dt="2019-07-11T15:19:57.061" v="13740" actId="20577"/>
          <ac:spMkLst>
            <pc:docMk/>
            <pc:sldMk cId="4190448688" sldId="319"/>
            <ac:spMk id="4" creationId="{688A3D9D-4705-4099-9A22-4AD0ACE4B406}"/>
          </ac:spMkLst>
        </pc:spChg>
        <pc:spChg chg="mod">
          <ac:chgData name="Paul Schroeder" userId="4559e6db-9711-4385-b2a2-bd403ebc01fa" providerId="ADAL" clId="{EB973ADB-61C0-4ACE-B7BA-14D891EC08F8}" dt="2019-07-11T15:41:05.738" v="13803" actId="14100"/>
          <ac:spMkLst>
            <pc:docMk/>
            <pc:sldMk cId="4190448688" sldId="319"/>
            <ac:spMk id="11" creationId="{9FBA2D02-57A9-4A4D-809C-FEC5336AB6FE}"/>
          </ac:spMkLst>
        </pc:spChg>
        <pc:picChg chg="add mod ord">
          <ac:chgData name="Paul Schroeder" userId="4559e6db-9711-4385-b2a2-bd403ebc01fa" providerId="ADAL" clId="{EB973ADB-61C0-4ACE-B7BA-14D891EC08F8}" dt="2019-07-11T15:40:51.496" v="13801" actId="166"/>
          <ac:picMkLst>
            <pc:docMk/>
            <pc:sldMk cId="4190448688" sldId="319"/>
            <ac:picMk id="3" creationId="{AB0F8FA7-3BBD-4C1F-B44F-2B5DB808308B}"/>
          </ac:picMkLst>
        </pc:picChg>
        <pc:picChg chg="mod">
          <ac:chgData name="Paul Schroeder" userId="4559e6db-9711-4385-b2a2-bd403ebc01fa" providerId="ADAL" clId="{EB973ADB-61C0-4ACE-B7BA-14D891EC08F8}" dt="2019-07-11T15:40:05.581" v="13793" actId="1076"/>
          <ac:picMkLst>
            <pc:docMk/>
            <pc:sldMk cId="4190448688" sldId="319"/>
            <ac:picMk id="8" creationId="{CA9F6501-7357-4B25-A488-3B90C12026DF}"/>
          </ac:picMkLst>
        </pc:picChg>
        <pc:picChg chg="mod ord">
          <ac:chgData name="Paul Schroeder" userId="4559e6db-9711-4385-b2a2-bd403ebc01fa" providerId="ADAL" clId="{EB973ADB-61C0-4ACE-B7BA-14D891EC08F8}" dt="2019-07-11T15:40:47.813" v="13800" actId="166"/>
          <ac:picMkLst>
            <pc:docMk/>
            <pc:sldMk cId="4190448688" sldId="319"/>
            <ac:picMk id="10" creationId="{4B808F80-BD3E-4A45-99BF-AE24B892C841}"/>
          </ac:picMkLst>
        </pc:picChg>
      </pc:sldChg>
      <pc:sldChg chg="addSp delSp modSp add">
        <pc:chgData name="Paul Schroeder" userId="4559e6db-9711-4385-b2a2-bd403ebc01fa" providerId="ADAL" clId="{EB973ADB-61C0-4ACE-B7BA-14D891EC08F8}" dt="2019-07-11T18:08:18.925" v="13911" actId="14100"/>
        <pc:sldMkLst>
          <pc:docMk/>
          <pc:sldMk cId="436669351" sldId="320"/>
        </pc:sldMkLst>
        <pc:spChg chg="del">
          <ac:chgData name="Paul Schroeder" userId="4559e6db-9711-4385-b2a2-bd403ebc01fa" providerId="ADAL" clId="{EB973ADB-61C0-4ACE-B7BA-14D891EC08F8}" dt="2019-07-11T18:06:58.288" v="13903"/>
          <ac:spMkLst>
            <pc:docMk/>
            <pc:sldMk cId="436669351" sldId="320"/>
            <ac:spMk id="2" creationId="{36FA0A86-B9F1-4CDA-855C-6FE50C10D7B2}"/>
          </ac:spMkLst>
        </pc:spChg>
        <pc:spChg chg="del">
          <ac:chgData name="Paul Schroeder" userId="4559e6db-9711-4385-b2a2-bd403ebc01fa" providerId="ADAL" clId="{EB973ADB-61C0-4ACE-B7BA-14D891EC08F8}" dt="2019-07-11T18:06:58.288" v="13903"/>
          <ac:spMkLst>
            <pc:docMk/>
            <pc:sldMk cId="436669351" sldId="320"/>
            <ac:spMk id="3" creationId="{0F3E73EE-4328-4715-981C-8CFC0139922D}"/>
          </ac:spMkLst>
        </pc:spChg>
        <pc:spChg chg="del">
          <ac:chgData name="Paul Schroeder" userId="4559e6db-9711-4385-b2a2-bd403ebc01fa" providerId="ADAL" clId="{EB973ADB-61C0-4ACE-B7BA-14D891EC08F8}" dt="2019-07-11T18:06:58.288" v="13903"/>
          <ac:spMkLst>
            <pc:docMk/>
            <pc:sldMk cId="436669351" sldId="320"/>
            <ac:spMk id="4" creationId="{2DA26C74-F1C6-404C-9B35-9C5D86A2A56D}"/>
          </ac:spMkLst>
        </pc:spChg>
        <pc:picChg chg="add del">
          <ac:chgData name="Paul Schroeder" userId="4559e6db-9711-4385-b2a2-bd403ebc01fa" providerId="ADAL" clId="{EB973ADB-61C0-4ACE-B7BA-14D891EC08F8}" dt="2019-07-11T18:07:41.091" v="13905" actId="478"/>
          <ac:picMkLst>
            <pc:docMk/>
            <pc:sldMk cId="436669351" sldId="320"/>
            <ac:picMk id="5" creationId="{09C5D4FA-020D-4DE7-B9F2-76DF91CECA99}"/>
          </ac:picMkLst>
        </pc:picChg>
        <pc:picChg chg="add mod">
          <ac:chgData name="Paul Schroeder" userId="4559e6db-9711-4385-b2a2-bd403ebc01fa" providerId="ADAL" clId="{EB973ADB-61C0-4ACE-B7BA-14D891EC08F8}" dt="2019-07-11T18:07:48.002" v="13908" actId="14100"/>
          <ac:picMkLst>
            <pc:docMk/>
            <pc:sldMk cId="436669351" sldId="320"/>
            <ac:picMk id="6" creationId="{E80758C2-7E73-41D4-9DC3-A9FFB2CF2483}"/>
          </ac:picMkLst>
        </pc:picChg>
        <pc:picChg chg="add mod">
          <ac:chgData name="Paul Schroeder" userId="4559e6db-9711-4385-b2a2-bd403ebc01fa" providerId="ADAL" clId="{EB973ADB-61C0-4ACE-B7BA-14D891EC08F8}" dt="2019-07-11T18:08:18.925" v="13911" actId="14100"/>
          <ac:picMkLst>
            <pc:docMk/>
            <pc:sldMk cId="436669351" sldId="320"/>
            <ac:picMk id="7" creationId="{78022B4E-7246-4506-90A9-BA5A31285F5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030BB7-A874-4EA8-BBF3-83AF01605434}" type="doc">
      <dgm:prSet loTypeId="urn:microsoft.com/office/officeart/2005/8/layout/pyramid2" loCatId="pyramid" qsTypeId="urn:microsoft.com/office/officeart/2005/8/quickstyle/simple1" qsCatId="simple" csTypeId="urn:microsoft.com/office/officeart/2005/8/colors/accent1_2" csCatId="accent1" phldr="1"/>
      <dgm:spPr/>
    </dgm:pt>
    <dgm:pt modelId="{0F404CDA-18EC-4DCE-851D-4742ABB10A2F}">
      <dgm:prSet phldrT="[Text]"/>
      <dgm:spPr>
        <a:solidFill>
          <a:schemeClr val="tx1">
            <a:alpha val="90000"/>
          </a:schemeClr>
        </a:solidFill>
      </dgm:spPr>
      <dgm:t>
        <a:bodyPr/>
        <a:lstStyle/>
        <a:p>
          <a:r>
            <a:rPr lang="en-US" dirty="0">
              <a:solidFill>
                <a:schemeClr val="bg1"/>
              </a:solidFill>
            </a:rPr>
            <a:t>Code Generate Boilerplate Sections</a:t>
          </a:r>
        </a:p>
      </dgm:t>
    </dgm:pt>
    <dgm:pt modelId="{C5909837-6B33-466C-9EA3-D3D1BC572B31}" type="parTrans" cxnId="{ADE1316A-060F-468B-98BC-2CAA8D30460D}">
      <dgm:prSet/>
      <dgm:spPr/>
      <dgm:t>
        <a:bodyPr/>
        <a:lstStyle/>
        <a:p>
          <a:endParaRPr lang="en-US"/>
        </a:p>
      </dgm:t>
    </dgm:pt>
    <dgm:pt modelId="{8E2E4769-FA2F-4559-8C57-0D36425ED12A}" type="sibTrans" cxnId="{ADE1316A-060F-468B-98BC-2CAA8D30460D}">
      <dgm:prSet/>
      <dgm:spPr/>
      <dgm:t>
        <a:bodyPr/>
        <a:lstStyle/>
        <a:p>
          <a:endParaRPr lang="en-US"/>
        </a:p>
      </dgm:t>
    </dgm:pt>
    <dgm:pt modelId="{4832949D-B1DF-4582-99C5-1E265917F3C8}">
      <dgm:prSet phldrT="[Text]"/>
      <dgm:spPr>
        <a:solidFill>
          <a:schemeClr val="tx1">
            <a:alpha val="90000"/>
          </a:schemeClr>
        </a:solidFill>
      </dgm:spPr>
      <dgm:t>
        <a:bodyPr/>
        <a:lstStyle/>
        <a:p>
          <a:r>
            <a:rPr lang="en-US" dirty="0">
              <a:solidFill>
                <a:schemeClr val="bg1"/>
              </a:solidFill>
            </a:rPr>
            <a:t>Use Proven Software Patterns (SOLID)</a:t>
          </a:r>
          <a:endParaRPr lang="en-US" dirty="0"/>
        </a:p>
      </dgm:t>
    </dgm:pt>
    <dgm:pt modelId="{BE3431F0-80D3-4A41-9C12-7A4F7938B734}" type="sibTrans" cxnId="{097E9C6C-5CAC-48D5-B124-DB4AA57979CC}">
      <dgm:prSet/>
      <dgm:spPr/>
      <dgm:t>
        <a:bodyPr/>
        <a:lstStyle/>
        <a:p>
          <a:endParaRPr lang="en-US"/>
        </a:p>
      </dgm:t>
    </dgm:pt>
    <dgm:pt modelId="{93BCC6AF-8615-4B17-BBFE-419BBCB5A065}" type="parTrans" cxnId="{097E9C6C-5CAC-48D5-B124-DB4AA57979CC}">
      <dgm:prSet/>
      <dgm:spPr/>
      <dgm:t>
        <a:bodyPr/>
        <a:lstStyle/>
        <a:p>
          <a:endParaRPr lang="en-US"/>
        </a:p>
      </dgm:t>
    </dgm:pt>
    <dgm:pt modelId="{9C1DAA93-928D-4678-B0DF-17891B28EC07}">
      <dgm:prSet phldrT="[Text]"/>
      <dgm:spPr>
        <a:solidFill>
          <a:schemeClr val="tx1">
            <a:alpha val="90000"/>
          </a:schemeClr>
        </a:solidFill>
      </dgm:spPr>
      <dgm:t>
        <a:bodyPr/>
        <a:lstStyle/>
        <a:p>
          <a:r>
            <a:rPr lang="en-US" dirty="0">
              <a:solidFill>
                <a:schemeClr val="bg1"/>
              </a:solidFill>
            </a:rPr>
            <a:t>Componentize Architecture (NuGet)</a:t>
          </a:r>
          <a:endParaRPr lang="en-US" dirty="0"/>
        </a:p>
      </dgm:t>
    </dgm:pt>
    <dgm:pt modelId="{26787B80-7D15-4FC6-8B61-719A6A2D01C9}" type="parTrans" cxnId="{E636967E-8DBA-4D30-ABF1-9041B6A2BDEC}">
      <dgm:prSet/>
      <dgm:spPr/>
      <dgm:t>
        <a:bodyPr/>
        <a:lstStyle/>
        <a:p>
          <a:endParaRPr lang="en-US"/>
        </a:p>
      </dgm:t>
    </dgm:pt>
    <dgm:pt modelId="{3B08F9E4-57C7-4ADD-8247-E901AB9EFADE}" type="sibTrans" cxnId="{E636967E-8DBA-4D30-ABF1-9041B6A2BDEC}">
      <dgm:prSet/>
      <dgm:spPr/>
      <dgm:t>
        <a:bodyPr/>
        <a:lstStyle/>
        <a:p>
          <a:endParaRPr lang="en-US"/>
        </a:p>
      </dgm:t>
    </dgm:pt>
    <dgm:pt modelId="{1547C821-276A-4569-BBA6-4688A4D02475}">
      <dgm:prSet phldrT="[Text]"/>
      <dgm:spPr>
        <a:solidFill>
          <a:schemeClr val="tx1">
            <a:alpha val="90000"/>
          </a:schemeClr>
        </a:solidFill>
      </dgm:spPr>
      <dgm:t>
        <a:bodyPr/>
        <a:lstStyle/>
        <a:p>
          <a:r>
            <a:rPr lang="en-US">
              <a:solidFill>
                <a:schemeClr val="bg1"/>
              </a:solidFill>
            </a:rPr>
            <a:t>Craft </a:t>
          </a:r>
          <a:r>
            <a:rPr lang="en-US" dirty="0">
              <a:solidFill>
                <a:schemeClr val="bg1"/>
              </a:solidFill>
            </a:rPr>
            <a:t>a Reusable Architecture</a:t>
          </a:r>
          <a:endParaRPr lang="en-US" dirty="0"/>
        </a:p>
      </dgm:t>
    </dgm:pt>
    <dgm:pt modelId="{7574F761-15D1-4F51-A280-00EE2AF7CB0D}" type="parTrans" cxnId="{82ECEA74-C7B2-4145-91EB-1903EBFEFF1A}">
      <dgm:prSet/>
      <dgm:spPr/>
      <dgm:t>
        <a:bodyPr/>
        <a:lstStyle/>
        <a:p>
          <a:endParaRPr lang="en-US"/>
        </a:p>
      </dgm:t>
    </dgm:pt>
    <dgm:pt modelId="{28900DF3-439F-4FAF-9EBA-80F691C3CFCE}" type="sibTrans" cxnId="{82ECEA74-C7B2-4145-91EB-1903EBFEFF1A}">
      <dgm:prSet/>
      <dgm:spPr/>
      <dgm:t>
        <a:bodyPr/>
        <a:lstStyle/>
        <a:p>
          <a:endParaRPr lang="en-US"/>
        </a:p>
      </dgm:t>
    </dgm:pt>
    <dgm:pt modelId="{AE23D98D-041F-4BCA-92B1-F671B76EA232}" type="pres">
      <dgm:prSet presAssocID="{91030BB7-A874-4EA8-BBF3-83AF01605434}" presName="compositeShape" presStyleCnt="0">
        <dgm:presLayoutVars>
          <dgm:dir/>
          <dgm:resizeHandles/>
        </dgm:presLayoutVars>
      </dgm:prSet>
      <dgm:spPr/>
    </dgm:pt>
    <dgm:pt modelId="{888C153E-5CB2-453F-AB2E-5B2AEE57127F}" type="pres">
      <dgm:prSet presAssocID="{91030BB7-A874-4EA8-BBF3-83AF01605434}" presName="pyramid" presStyleLbl="node1" presStyleIdx="0" presStyleCnt="1" custLinFactNeighborY="119"/>
      <dgm:spPr>
        <a:solidFill>
          <a:schemeClr val="accent5"/>
        </a:solidFill>
      </dgm:spPr>
    </dgm:pt>
    <dgm:pt modelId="{A8E6A169-7A96-4652-98FD-C4A0391BD23F}" type="pres">
      <dgm:prSet presAssocID="{91030BB7-A874-4EA8-BBF3-83AF01605434}" presName="theList" presStyleCnt="0"/>
      <dgm:spPr/>
    </dgm:pt>
    <dgm:pt modelId="{0AFFE4ED-3991-4B9B-9676-DFC6645AB1E5}" type="pres">
      <dgm:prSet presAssocID="{0F404CDA-18EC-4DCE-851D-4742ABB10A2F}" presName="aNode" presStyleLbl="fgAcc1" presStyleIdx="0" presStyleCnt="4">
        <dgm:presLayoutVars>
          <dgm:bulletEnabled val="1"/>
        </dgm:presLayoutVars>
      </dgm:prSet>
      <dgm:spPr/>
    </dgm:pt>
    <dgm:pt modelId="{9B48F069-6BEB-424C-9A0D-BA20EAFCEE60}" type="pres">
      <dgm:prSet presAssocID="{0F404CDA-18EC-4DCE-851D-4742ABB10A2F}" presName="aSpace" presStyleCnt="0"/>
      <dgm:spPr/>
    </dgm:pt>
    <dgm:pt modelId="{AF422077-BC92-40F8-92EC-258396E2E445}" type="pres">
      <dgm:prSet presAssocID="{9C1DAA93-928D-4678-B0DF-17891B28EC07}" presName="aNode" presStyleLbl="fgAcc1" presStyleIdx="1" presStyleCnt="4">
        <dgm:presLayoutVars>
          <dgm:bulletEnabled val="1"/>
        </dgm:presLayoutVars>
      </dgm:prSet>
      <dgm:spPr/>
    </dgm:pt>
    <dgm:pt modelId="{8069FB79-CCE4-4245-8993-1236B11D3C9B}" type="pres">
      <dgm:prSet presAssocID="{9C1DAA93-928D-4678-B0DF-17891B28EC07}" presName="aSpace" presStyleCnt="0"/>
      <dgm:spPr/>
    </dgm:pt>
    <dgm:pt modelId="{DAE844EA-29A4-4198-9B7D-4E080162B7E1}" type="pres">
      <dgm:prSet presAssocID="{1547C821-276A-4569-BBA6-4688A4D02475}" presName="aNode" presStyleLbl="fgAcc1" presStyleIdx="2" presStyleCnt="4">
        <dgm:presLayoutVars>
          <dgm:bulletEnabled val="1"/>
        </dgm:presLayoutVars>
      </dgm:prSet>
      <dgm:spPr/>
    </dgm:pt>
    <dgm:pt modelId="{A0459B2F-B4FC-4A4A-8371-3D2700B46B40}" type="pres">
      <dgm:prSet presAssocID="{1547C821-276A-4569-BBA6-4688A4D02475}" presName="aSpace" presStyleCnt="0"/>
      <dgm:spPr/>
    </dgm:pt>
    <dgm:pt modelId="{898B764F-EFCD-492E-A268-AF1A1DE62B20}" type="pres">
      <dgm:prSet presAssocID="{4832949D-B1DF-4582-99C5-1E265917F3C8}" presName="aNode" presStyleLbl="fgAcc1" presStyleIdx="3" presStyleCnt="4">
        <dgm:presLayoutVars>
          <dgm:bulletEnabled val="1"/>
        </dgm:presLayoutVars>
      </dgm:prSet>
      <dgm:spPr/>
    </dgm:pt>
    <dgm:pt modelId="{4769F5B1-DE4A-473E-91BB-615B0385F658}" type="pres">
      <dgm:prSet presAssocID="{4832949D-B1DF-4582-99C5-1E265917F3C8}" presName="aSpace" presStyleCnt="0"/>
      <dgm:spPr/>
    </dgm:pt>
  </dgm:ptLst>
  <dgm:cxnLst>
    <dgm:cxn modelId="{F45AE032-210E-4ADD-A818-C02CAF433137}" type="presOf" srcId="{9C1DAA93-928D-4678-B0DF-17891B28EC07}" destId="{AF422077-BC92-40F8-92EC-258396E2E445}" srcOrd="0" destOrd="0" presId="urn:microsoft.com/office/officeart/2005/8/layout/pyramid2"/>
    <dgm:cxn modelId="{ADE1316A-060F-468B-98BC-2CAA8D30460D}" srcId="{91030BB7-A874-4EA8-BBF3-83AF01605434}" destId="{0F404CDA-18EC-4DCE-851D-4742ABB10A2F}" srcOrd="0" destOrd="0" parTransId="{C5909837-6B33-466C-9EA3-D3D1BC572B31}" sibTransId="{8E2E4769-FA2F-4559-8C57-0D36425ED12A}"/>
    <dgm:cxn modelId="{097E9C6C-5CAC-48D5-B124-DB4AA57979CC}" srcId="{91030BB7-A874-4EA8-BBF3-83AF01605434}" destId="{4832949D-B1DF-4582-99C5-1E265917F3C8}" srcOrd="3" destOrd="0" parTransId="{93BCC6AF-8615-4B17-BBFE-419BBCB5A065}" sibTransId="{BE3431F0-80D3-4A41-9C12-7A4F7938B734}"/>
    <dgm:cxn modelId="{6FFA0A4D-45EA-44EE-98D0-12A807B1BA09}" type="presOf" srcId="{4832949D-B1DF-4582-99C5-1E265917F3C8}" destId="{898B764F-EFCD-492E-A268-AF1A1DE62B20}" srcOrd="0" destOrd="0" presId="urn:microsoft.com/office/officeart/2005/8/layout/pyramid2"/>
    <dgm:cxn modelId="{82ECEA74-C7B2-4145-91EB-1903EBFEFF1A}" srcId="{91030BB7-A874-4EA8-BBF3-83AF01605434}" destId="{1547C821-276A-4569-BBA6-4688A4D02475}" srcOrd="2" destOrd="0" parTransId="{7574F761-15D1-4F51-A280-00EE2AF7CB0D}" sibTransId="{28900DF3-439F-4FAF-9EBA-80F691C3CFCE}"/>
    <dgm:cxn modelId="{E636967E-8DBA-4D30-ABF1-9041B6A2BDEC}" srcId="{91030BB7-A874-4EA8-BBF3-83AF01605434}" destId="{9C1DAA93-928D-4678-B0DF-17891B28EC07}" srcOrd="1" destOrd="0" parTransId="{26787B80-7D15-4FC6-8B61-719A6A2D01C9}" sibTransId="{3B08F9E4-57C7-4ADD-8247-E901AB9EFADE}"/>
    <dgm:cxn modelId="{94FCF4AC-12CD-4522-AB86-218B3757A2A5}" type="presOf" srcId="{91030BB7-A874-4EA8-BBF3-83AF01605434}" destId="{AE23D98D-041F-4BCA-92B1-F671B76EA232}" srcOrd="0" destOrd="0" presId="urn:microsoft.com/office/officeart/2005/8/layout/pyramid2"/>
    <dgm:cxn modelId="{0B489ED2-40EB-4C8C-A34F-C5FB09D95835}" type="presOf" srcId="{0F404CDA-18EC-4DCE-851D-4742ABB10A2F}" destId="{0AFFE4ED-3991-4B9B-9676-DFC6645AB1E5}" srcOrd="0" destOrd="0" presId="urn:microsoft.com/office/officeart/2005/8/layout/pyramid2"/>
    <dgm:cxn modelId="{97D559E0-D0CA-464F-BCA8-30750B1CB2C4}" type="presOf" srcId="{1547C821-276A-4569-BBA6-4688A4D02475}" destId="{DAE844EA-29A4-4198-9B7D-4E080162B7E1}" srcOrd="0" destOrd="0" presId="urn:microsoft.com/office/officeart/2005/8/layout/pyramid2"/>
    <dgm:cxn modelId="{C990289D-F994-4D0A-91B4-A30D3F60BB74}" type="presParOf" srcId="{AE23D98D-041F-4BCA-92B1-F671B76EA232}" destId="{888C153E-5CB2-453F-AB2E-5B2AEE57127F}" srcOrd="0" destOrd="0" presId="urn:microsoft.com/office/officeart/2005/8/layout/pyramid2"/>
    <dgm:cxn modelId="{908C390F-F466-4FEF-A0FE-F82F1DFD6AE7}" type="presParOf" srcId="{AE23D98D-041F-4BCA-92B1-F671B76EA232}" destId="{A8E6A169-7A96-4652-98FD-C4A0391BD23F}" srcOrd="1" destOrd="0" presId="urn:microsoft.com/office/officeart/2005/8/layout/pyramid2"/>
    <dgm:cxn modelId="{49D718A3-91ED-400F-A5B4-D05DD0784A06}" type="presParOf" srcId="{A8E6A169-7A96-4652-98FD-C4A0391BD23F}" destId="{0AFFE4ED-3991-4B9B-9676-DFC6645AB1E5}" srcOrd="0" destOrd="0" presId="urn:microsoft.com/office/officeart/2005/8/layout/pyramid2"/>
    <dgm:cxn modelId="{A5DC9567-1F94-4AE2-B608-23F6860AA941}" type="presParOf" srcId="{A8E6A169-7A96-4652-98FD-C4A0391BD23F}" destId="{9B48F069-6BEB-424C-9A0D-BA20EAFCEE60}" srcOrd="1" destOrd="0" presId="urn:microsoft.com/office/officeart/2005/8/layout/pyramid2"/>
    <dgm:cxn modelId="{4A3DF5AF-4774-46B8-BA0B-EA9B87C3AB10}" type="presParOf" srcId="{A8E6A169-7A96-4652-98FD-C4A0391BD23F}" destId="{AF422077-BC92-40F8-92EC-258396E2E445}" srcOrd="2" destOrd="0" presId="urn:microsoft.com/office/officeart/2005/8/layout/pyramid2"/>
    <dgm:cxn modelId="{CCEE3A77-0858-4AF8-825F-7F82A3AAB63F}" type="presParOf" srcId="{A8E6A169-7A96-4652-98FD-C4A0391BD23F}" destId="{8069FB79-CCE4-4245-8993-1236B11D3C9B}" srcOrd="3" destOrd="0" presId="urn:microsoft.com/office/officeart/2005/8/layout/pyramid2"/>
    <dgm:cxn modelId="{08D20C32-AE08-42E8-9FBC-4B38948E11F7}" type="presParOf" srcId="{A8E6A169-7A96-4652-98FD-C4A0391BD23F}" destId="{DAE844EA-29A4-4198-9B7D-4E080162B7E1}" srcOrd="4" destOrd="0" presId="urn:microsoft.com/office/officeart/2005/8/layout/pyramid2"/>
    <dgm:cxn modelId="{64FC3346-A7E9-435C-8DEC-CF5B54C7F917}" type="presParOf" srcId="{A8E6A169-7A96-4652-98FD-C4A0391BD23F}" destId="{A0459B2F-B4FC-4A4A-8371-3D2700B46B40}" srcOrd="5" destOrd="0" presId="urn:microsoft.com/office/officeart/2005/8/layout/pyramid2"/>
    <dgm:cxn modelId="{8BE23F46-80E5-4E57-9957-82BCC1114981}" type="presParOf" srcId="{A8E6A169-7A96-4652-98FD-C4A0391BD23F}" destId="{898B764F-EFCD-492E-A268-AF1A1DE62B20}" srcOrd="6" destOrd="0" presId="urn:microsoft.com/office/officeart/2005/8/layout/pyramid2"/>
    <dgm:cxn modelId="{FCECC2B3-03B4-4A59-AD98-312E1F6A51BE}" type="presParOf" srcId="{A8E6A169-7A96-4652-98FD-C4A0391BD23F}" destId="{4769F5B1-DE4A-473E-91BB-615B0385F658}"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30BB7-A874-4EA8-BBF3-83AF01605434}" type="doc">
      <dgm:prSet loTypeId="urn:microsoft.com/office/officeart/2005/8/layout/pyramid2" loCatId="pyramid" qsTypeId="urn:microsoft.com/office/officeart/2005/8/quickstyle/simple1" qsCatId="simple" csTypeId="urn:microsoft.com/office/officeart/2005/8/colors/accent1_2" csCatId="accent1" phldr="1"/>
      <dgm:spPr/>
    </dgm:pt>
    <dgm:pt modelId="{0F404CDA-18EC-4DCE-851D-4742ABB10A2F}">
      <dgm:prSet phldrT="[Text]"/>
      <dgm:spPr>
        <a:solidFill>
          <a:schemeClr val="tx1">
            <a:alpha val="90000"/>
          </a:schemeClr>
        </a:solidFill>
      </dgm:spPr>
      <dgm:t>
        <a:bodyPr/>
        <a:lstStyle/>
        <a:p>
          <a:r>
            <a:rPr lang="en-US" dirty="0">
              <a:solidFill>
                <a:schemeClr val="bg1"/>
              </a:solidFill>
            </a:rPr>
            <a:t>Code Generate Boilerplate Sections</a:t>
          </a:r>
        </a:p>
      </dgm:t>
    </dgm:pt>
    <dgm:pt modelId="{C5909837-6B33-466C-9EA3-D3D1BC572B31}" type="parTrans" cxnId="{ADE1316A-060F-468B-98BC-2CAA8D30460D}">
      <dgm:prSet/>
      <dgm:spPr/>
      <dgm:t>
        <a:bodyPr/>
        <a:lstStyle/>
        <a:p>
          <a:endParaRPr lang="en-US"/>
        </a:p>
      </dgm:t>
    </dgm:pt>
    <dgm:pt modelId="{8E2E4769-FA2F-4559-8C57-0D36425ED12A}" type="sibTrans" cxnId="{ADE1316A-060F-468B-98BC-2CAA8D30460D}">
      <dgm:prSet/>
      <dgm:spPr/>
      <dgm:t>
        <a:bodyPr/>
        <a:lstStyle/>
        <a:p>
          <a:endParaRPr lang="en-US"/>
        </a:p>
      </dgm:t>
    </dgm:pt>
    <dgm:pt modelId="{4832949D-B1DF-4582-99C5-1E265917F3C8}">
      <dgm:prSet phldrT="[Text]"/>
      <dgm:spPr>
        <a:solidFill>
          <a:schemeClr val="tx1">
            <a:alpha val="90000"/>
          </a:schemeClr>
        </a:solidFill>
      </dgm:spPr>
      <dgm:t>
        <a:bodyPr/>
        <a:lstStyle/>
        <a:p>
          <a:r>
            <a:rPr lang="en-US" dirty="0">
              <a:solidFill>
                <a:schemeClr val="bg1"/>
              </a:solidFill>
            </a:rPr>
            <a:t>Use Proven Software Patterns (SOLID)</a:t>
          </a:r>
          <a:endParaRPr lang="en-US" dirty="0"/>
        </a:p>
      </dgm:t>
    </dgm:pt>
    <dgm:pt modelId="{BE3431F0-80D3-4A41-9C12-7A4F7938B734}" type="sibTrans" cxnId="{097E9C6C-5CAC-48D5-B124-DB4AA57979CC}">
      <dgm:prSet/>
      <dgm:spPr/>
      <dgm:t>
        <a:bodyPr/>
        <a:lstStyle/>
        <a:p>
          <a:endParaRPr lang="en-US"/>
        </a:p>
      </dgm:t>
    </dgm:pt>
    <dgm:pt modelId="{93BCC6AF-8615-4B17-BBFE-419BBCB5A065}" type="parTrans" cxnId="{097E9C6C-5CAC-48D5-B124-DB4AA57979CC}">
      <dgm:prSet/>
      <dgm:spPr/>
      <dgm:t>
        <a:bodyPr/>
        <a:lstStyle/>
        <a:p>
          <a:endParaRPr lang="en-US"/>
        </a:p>
      </dgm:t>
    </dgm:pt>
    <dgm:pt modelId="{9C1DAA93-928D-4678-B0DF-17891B28EC07}">
      <dgm:prSet phldrT="[Text]"/>
      <dgm:spPr>
        <a:solidFill>
          <a:schemeClr val="tx1">
            <a:alpha val="90000"/>
          </a:schemeClr>
        </a:solidFill>
      </dgm:spPr>
      <dgm:t>
        <a:bodyPr/>
        <a:lstStyle/>
        <a:p>
          <a:r>
            <a:rPr lang="en-US" dirty="0">
              <a:solidFill>
                <a:srgbClr val="FFFF00"/>
              </a:solidFill>
            </a:rPr>
            <a:t>Componentize Architecture (NuGet)</a:t>
          </a:r>
        </a:p>
      </dgm:t>
    </dgm:pt>
    <dgm:pt modelId="{26787B80-7D15-4FC6-8B61-719A6A2D01C9}" type="parTrans" cxnId="{E636967E-8DBA-4D30-ABF1-9041B6A2BDEC}">
      <dgm:prSet/>
      <dgm:spPr/>
      <dgm:t>
        <a:bodyPr/>
        <a:lstStyle/>
        <a:p>
          <a:endParaRPr lang="en-US"/>
        </a:p>
      </dgm:t>
    </dgm:pt>
    <dgm:pt modelId="{3B08F9E4-57C7-4ADD-8247-E901AB9EFADE}" type="sibTrans" cxnId="{E636967E-8DBA-4D30-ABF1-9041B6A2BDEC}">
      <dgm:prSet/>
      <dgm:spPr/>
      <dgm:t>
        <a:bodyPr/>
        <a:lstStyle/>
        <a:p>
          <a:endParaRPr lang="en-US"/>
        </a:p>
      </dgm:t>
    </dgm:pt>
    <dgm:pt modelId="{1547C821-276A-4569-BBA6-4688A4D02475}">
      <dgm:prSet phldrT="[Text]"/>
      <dgm:spPr>
        <a:solidFill>
          <a:schemeClr val="tx1">
            <a:alpha val="90000"/>
          </a:schemeClr>
        </a:solidFill>
      </dgm:spPr>
      <dgm:t>
        <a:bodyPr/>
        <a:lstStyle/>
        <a:p>
          <a:r>
            <a:rPr lang="en-US">
              <a:solidFill>
                <a:schemeClr val="bg1"/>
              </a:solidFill>
            </a:rPr>
            <a:t>Craft </a:t>
          </a:r>
          <a:r>
            <a:rPr lang="en-US" dirty="0">
              <a:solidFill>
                <a:schemeClr val="bg1"/>
              </a:solidFill>
            </a:rPr>
            <a:t>a Reusable Architecture</a:t>
          </a:r>
          <a:endParaRPr lang="en-US" dirty="0"/>
        </a:p>
      </dgm:t>
    </dgm:pt>
    <dgm:pt modelId="{7574F761-15D1-4F51-A280-00EE2AF7CB0D}" type="parTrans" cxnId="{82ECEA74-C7B2-4145-91EB-1903EBFEFF1A}">
      <dgm:prSet/>
      <dgm:spPr/>
      <dgm:t>
        <a:bodyPr/>
        <a:lstStyle/>
        <a:p>
          <a:endParaRPr lang="en-US"/>
        </a:p>
      </dgm:t>
    </dgm:pt>
    <dgm:pt modelId="{28900DF3-439F-4FAF-9EBA-80F691C3CFCE}" type="sibTrans" cxnId="{82ECEA74-C7B2-4145-91EB-1903EBFEFF1A}">
      <dgm:prSet/>
      <dgm:spPr/>
      <dgm:t>
        <a:bodyPr/>
        <a:lstStyle/>
        <a:p>
          <a:endParaRPr lang="en-US"/>
        </a:p>
      </dgm:t>
    </dgm:pt>
    <dgm:pt modelId="{AE23D98D-041F-4BCA-92B1-F671B76EA232}" type="pres">
      <dgm:prSet presAssocID="{91030BB7-A874-4EA8-BBF3-83AF01605434}" presName="compositeShape" presStyleCnt="0">
        <dgm:presLayoutVars>
          <dgm:dir/>
          <dgm:resizeHandles/>
        </dgm:presLayoutVars>
      </dgm:prSet>
      <dgm:spPr/>
    </dgm:pt>
    <dgm:pt modelId="{888C153E-5CB2-453F-AB2E-5B2AEE57127F}" type="pres">
      <dgm:prSet presAssocID="{91030BB7-A874-4EA8-BBF3-83AF01605434}" presName="pyramid" presStyleLbl="node1" presStyleIdx="0" presStyleCnt="1" custLinFactNeighborY="119"/>
      <dgm:spPr>
        <a:solidFill>
          <a:schemeClr val="accent5"/>
        </a:solidFill>
      </dgm:spPr>
    </dgm:pt>
    <dgm:pt modelId="{A8E6A169-7A96-4652-98FD-C4A0391BD23F}" type="pres">
      <dgm:prSet presAssocID="{91030BB7-A874-4EA8-BBF3-83AF01605434}" presName="theList" presStyleCnt="0"/>
      <dgm:spPr/>
    </dgm:pt>
    <dgm:pt modelId="{0AFFE4ED-3991-4B9B-9676-DFC6645AB1E5}" type="pres">
      <dgm:prSet presAssocID="{0F404CDA-18EC-4DCE-851D-4742ABB10A2F}" presName="aNode" presStyleLbl="fgAcc1" presStyleIdx="0" presStyleCnt="4">
        <dgm:presLayoutVars>
          <dgm:bulletEnabled val="1"/>
        </dgm:presLayoutVars>
      </dgm:prSet>
      <dgm:spPr/>
    </dgm:pt>
    <dgm:pt modelId="{9B48F069-6BEB-424C-9A0D-BA20EAFCEE60}" type="pres">
      <dgm:prSet presAssocID="{0F404CDA-18EC-4DCE-851D-4742ABB10A2F}" presName="aSpace" presStyleCnt="0"/>
      <dgm:spPr/>
    </dgm:pt>
    <dgm:pt modelId="{AF422077-BC92-40F8-92EC-258396E2E445}" type="pres">
      <dgm:prSet presAssocID="{9C1DAA93-928D-4678-B0DF-17891B28EC07}" presName="aNode" presStyleLbl="fgAcc1" presStyleIdx="1" presStyleCnt="4">
        <dgm:presLayoutVars>
          <dgm:bulletEnabled val="1"/>
        </dgm:presLayoutVars>
      </dgm:prSet>
      <dgm:spPr/>
    </dgm:pt>
    <dgm:pt modelId="{8069FB79-CCE4-4245-8993-1236B11D3C9B}" type="pres">
      <dgm:prSet presAssocID="{9C1DAA93-928D-4678-B0DF-17891B28EC07}" presName="aSpace" presStyleCnt="0"/>
      <dgm:spPr/>
    </dgm:pt>
    <dgm:pt modelId="{DAE844EA-29A4-4198-9B7D-4E080162B7E1}" type="pres">
      <dgm:prSet presAssocID="{1547C821-276A-4569-BBA6-4688A4D02475}" presName="aNode" presStyleLbl="fgAcc1" presStyleIdx="2" presStyleCnt="4">
        <dgm:presLayoutVars>
          <dgm:bulletEnabled val="1"/>
        </dgm:presLayoutVars>
      </dgm:prSet>
      <dgm:spPr/>
    </dgm:pt>
    <dgm:pt modelId="{A0459B2F-B4FC-4A4A-8371-3D2700B46B40}" type="pres">
      <dgm:prSet presAssocID="{1547C821-276A-4569-BBA6-4688A4D02475}" presName="aSpace" presStyleCnt="0"/>
      <dgm:spPr/>
    </dgm:pt>
    <dgm:pt modelId="{898B764F-EFCD-492E-A268-AF1A1DE62B20}" type="pres">
      <dgm:prSet presAssocID="{4832949D-B1DF-4582-99C5-1E265917F3C8}" presName="aNode" presStyleLbl="fgAcc1" presStyleIdx="3" presStyleCnt="4">
        <dgm:presLayoutVars>
          <dgm:bulletEnabled val="1"/>
        </dgm:presLayoutVars>
      </dgm:prSet>
      <dgm:spPr/>
    </dgm:pt>
    <dgm:pt modelId="{4769F5B1-DE4A-473E-91BB-615B0385F658}" type="pres">
      <dgm:prSet presAssocID="{4832949D-B1DF-4582-99C5-1E265917F3C8}" presName="aSpace" presStyleCnt="0"/>
      <dgm:spPr/>
    </dgm:pt>
  </dgm:ptLst>
  <dgm:cxnLst>
    <dgm:cxn modelId="{F45AE032-210E-4ADD-A818-C02CAF433137}" type="presOf" srcId="{9C1DAA93-928D-4678-B0DF-17891B28EC07}" destId="{AF422077-BC92-40F8-92EC-258396E2E445}" srcOrd="0" destOrd="0" presId="urn:microsoft.com/office/officeart/2005/8/layout/pyramid2"/>
    <dgm:cxn modelId="{ADE1316A-060F-468B-98BC-2CAA8D30460D}" srcId="{91030BB7-A874-4EA8-BBF3-83AF01605434}" destId="{0F404CDA-18EC-4DCE-851D-4742ABB10A2F}" srcOrd="0" destOrd="0" parTransId="{C5909837-6B33-466C-9EA3-D3D1BC572B31}" sibTransId="{8E2E4769-FA2F-4559-8C57-0D36425ED12A}"/>
    <dgm:cxn modelId="{097E9C6C-5CAC-48D5-B124-DB4AA57979CC}" srcId="{91030BB7-A874-4EA8-BBF3-83AF01605434}" destId="{4832949D-B1DF-4582-99C5-1E265917F3C8}" srcOrd="3" destOrd="0" parTransId="{93BCC6AF-8615-4B17-BBFE-419BBCB5A065}" sibTransId="{BE3431F0-80D3-4A41-9C12-7A4F7938B734}"/>
    <dgm:cxn modelId="{6FFA0A4D-45EA-44EE-98D0-12A807B1BA09}" type="presOf" srcId="{4832949D-B1DF-4582-99C5-1E265917F3C8}" destId="{898B764F-EFCD-492E-A268-AF1A1DE62B20}" srcOrd="0" destOrd="0" presId="urn:microsoft.com/office/officeart/2005/8/layout/pyramid2"/>
    <dgm:cxn modelId="{82ECEA74-C7B2-4145-91EB-1903EBFEFF1A}" srcId="{91030BB7-A874-4EA8-BBF3-83AF01605434}" destId="{1547C821-276A-4569-BBA6-4688A4D02475}" srcOrd="2" destOrd="0" parTransId="{7574F761-15D1-4F51-A280-00EE2AF7CB0D}" sibTransId="{28900DF3-439F-4FAF-9EBA-80F691C3CFCE}"/>
    <dgm:cxn modelId="{E636967E-8DBA-4D30-ABF1-9041B6A2BDEC}" srcId="{91030BB7-A874-4EA8-BBF3-83AF01605434}" destId="{9C1DAA93-928D-4678-B0DF-17891B28EC07}" srcOrd="1" destOrd="0" parTransId="{26787B80-7D15-4FC6-8B61-719A6A2D01C9}" sibTransId="{3B08F9E4-57C7-4ADD-8247-E901AB9EFADE}"/>
    <dgm:cxn modelId="{94FCF4AC-12CD-4522-AB86-218B3757A2A5}" type="presOf" srcId="{91030BB7-A874-4EA8-BBF3-83AF01605434}" destId="{AE23D98D-041F-4BCA-92B1-F671B76EA232}" srcOrd="0" destOrd="0" presId="urn:microsoft.com/office/officeart/2005/8/layout/pyramid2"/>
    <dgm:cxn modelId="{0B489ED2-40EB-4C8C-A34F-C5FB09D95835}" type="presOf" srcId="{0F404CDA-18EC-4DCE-851D-4742ABB10A2F}" destId="{0AFFE4ED-3991-4B9B-9676-DFC6645AB1E5}" srcOrd="0" destOrd="0" presId="urn:microsoft.com/office/officeart/2005/8/layout/pyramid2"/>
    <dgm:cxn modelId="{97D559E0-D0CA-464F-BCA8-30750B1CB2C4}" type="presOf" srcId="{1547C821-276A-4569-BBA6-4688A4D02475}" destId="{DAE844EA-29A4-4198-9B7D-4E080162B7E1}" srcOrd="0" destOrd="0" presId="urn:microsoft.com/office/officeart/2005/8/layout/pyramid2"/>
    <dgm:cxn modelId="{C990289D-F994-4D0A-91B4-A30D3F60BB74}" type="presParOf" srcId="{AE23D98D-041F-4BCA-92B1-F671B76EA232}" destId="{888C153E-5CB2-453F-AB2E-5B2AEE57127F}" srcOrd="0" destOrd="0" presId="urn:microsoft.com/office/officeart/2005/8/layout/pyramid2"/>
    <dgm:cxn modelId="{908C390F-F466-4FEF-A0FE-F82F1DFD6AE7}" type="presParOf" srcId="{AE23D98D-041F-4BCA-92B1-F671B76EA232}" destId="{A8E6A169-7A96-4652-98FD-C4A0391BD23F}" srcOrd="1" destOrd="0" presId="urn:microsoft.com/office/officeart/2005/8/layout/pyramid2"/>
    <dgm:cxn modelId="{49D718A3-91ED-400F-A5B4-D05DD0784A06}" type="presParOf" srcId="{A8E6A169-7A96-4652-98FD-C4A0391BD23F}" destId="{0AFFE4ED-3991-4B9B-9676-DFC6645AB1E5}" srcOrd="0" destOrd="0" presId="urn:microsoft.com/office/officeart/2005/8/layout/pyramid2"/>
    <dgm:cxn modelId="{A5DC9567-1F94-4AE2-B608-23F6860AA941}" type="presParOf" srcId="{A8E6A169-7A96-4652-98FD-C4A0391BD23F}" destId="{9B48F069-6BEB-424C-9A0D-BA20EAFCEE60}" srcOrd="1" destOrd="0" presId="urn:microsoft.com/office/officeart/2005/8/layout/pyramid2"/>
    <dgm:cxn modelId="{4A3DF5AF-4774-46B8-BA0B-EA9B87C3AB10}" type="presParOf" srcId="{A8E6A169-7A96-4652-98FD-C4A0391BD23F}" destId="{AF422077-BC92-40F8-92EC-258396E2E445}" srcOrd="2" destOrd="0" presId="urn:microsoft.com/office/officeart/2005/8/layout/pyramid2"/>
    <dgm:cxn modelId="{CCEE3A77-0858-4AF8-825F-7F82A3AAB63F}" type="presParOf" srcId="{A8E6A169-7A96-4652-98FD-C4A0391BD23F}" destId="{8069FB79-CCE4-4245-8993-1236B11D3C9B}" srcOrd="3" destOrd="0" presId="urn:microsoft.com/office/officeart/2005/8/layout/pyramid2"/>
    <dgm:cxn modelId="{08D20C32-AE08-42E8-9FBC-4B38948E11F7}" type="presParOf" srcId="{A8E6A169-7A96-4652-98FD-C4A0391BD23F}" destId="{DAE844EA-29A4-4198-9B7D-4E080162B7E1}" srcOrd="4" destOrd="0" presId="urn:microsoft.com/office/officeart/2005/8/layout/pyramid2"/>
    <dgm:cxn modelId="{64FC3346-A7E9-435C-8DEC-CF5B54C7F917}" type="presParOf" srcId="{A8E6A169-7A96-4652-98FD-C4A0391BD23F}" destId="{A0459B2F-B4FC-4A4A-8371-3D2700B46B40}" srcOrd="5" destOrd="0" presId="urn:microsoft.com/office/officeart/2005/8/layout/pyramid2"/>
    <dgm:cxn modelId="{8BE23F46-80E5-4E57-9957-82BCC1114981}" type="presParOf" srcId="{A8E6A169-7A96-4652-98FD-C4A0391BD23F}" destId="{898B764F-EFCD-492E-A268-AF1A1DE62B20}" srcOrd="6" destOrd="0" presId="urn:microsoft.com/office/officeart/2005/8/layout/pyramid2"/>
    <dgm:cxn modelId="{FCECC2B3-03B4-4A59-AD98-312E1F6A51BE}" type="presParOf" srcId="{A8E6A169-7A96-4652-98FD-C4A0391BD23F}" destId="{4769F5B1-DE4A-473E-91BB-615B0385F65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C153E-5CB2-453F-AB2E-5B2AEE57127F}">
      <dsp:nvSpPr>
        <dsp:cNvPr id="0" name=""/>
        <dsp:cNvSpPr/>
      </dsp:nvSpPr>
      <dsp:spPr>
        <a:xfrm>
          <a:off x="282500" y="0"/>
          <a:ext cx="5418667" cy="5418667"/>
        </a:xfrm>
        <a:prstGeom prst="triangl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FE4ED-3991-4B9B-9676-DFC6645AB1E5}">
      <dsp:nvSpPr>
        <dsp:cNvPr id="0" name=""/>
        <dsp:cNvSpPr/>
      </dsp:nvSpPr>
      <dsp:spPr>
        <a:xfrm>
          <a:off x="2991833" y="542395"/>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Code Generate Boilerplate Sections</a:t>
          </a:r>
        </a:p>
      </dsp:txBody>
      <dsp:txXfrm>
        <a:off x="3038847" y="589409"/>
        <a:ext cx="3428105" cy="869055"/>
      </dsp:txXfrm>
    </dsp:sp>
    <dsp:sp modelId="{AF422077-BC92-40F8-92EC-258396E2E445}">
      <dsp:nvSpPr>
        <dsp:cNvPr id="0" name=""/>
        <dsp:cNvSpPr/>
      </dsp:nvSpPr>
      <dsp:spPr>
        <a:xfrm>
          <a:off x="2991833" y="1625864"/>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Componentize Architecture (NuGet)</a:t>
          </a:r>
          <a:endParaRPr lang="en-US" sz="2500" kern="1200" dirty="0"/>
        </a:p>
      </dsp:txBody>
      <dsp:txXfrm>
        <a:off x="3038847" y="1672878"/>
        <a:ext cx="3428105" cy="869055"/>
      </dsp:txXfrm>
    </dsp:sp>
    <dsp:sp modelId="{DAE844EA-29A4-4198-9B7D-4E080162B7E1}">
      <dsp:nvSpPr>
        <dsp:cNvPr id="0" name=""/>
        <dsp:cNvSpPr/>
      </dsp:nvSpPr>
      <dsp:spPr>
        <a:xfrm>
          <a:off x="2991833" y="2709333"/>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1"/>
              </a:solidFill>
            </a:rPr>
            <a:t>Craft </a:t>
          </a:r>
          <a:r>
            <a:rPr lang="en-US" sz="2500" kern="1200" dirty="0">
              <a:solidFill>
                <a:schemeClr val="bg1"/>
              </a:solidFill>
            </a:rPr>
            <a:t>a Reusable Architecture</a:t>
          </a:r>
          <a:endParaRPr lang="en-US" sz="2500" kern="1200" dirty="0"/>
        </a:p>
      </dsp:txBody>
      <dsp:txXfrm>
        <a:off x="3038847" y="2756347"/>
        <a:ext cx="3428105" cy="869055"/>
      </dsp:txXfrm>
    </dsp:sp>
    <dsp:sp modelId="{898B764F-EFCD-492E-A268-AF1A1DE62B20}">
      <dsp:nvSpPr>
        <dsp:cNvPr id="0" name=""/>
        <dsp:cNvSpPr/>
      </dsp:nvSpPr>
      <dsp:spPr>
        <a:xfrm>
          <a:off x="2991833" y="3792802"/>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Use Proven Software Patterns (SOLID)</a:t>
          </a:r>
          <a:endParaRPr lang="en-US" sz="2500" kern="1200" dirty="0"/>
        </a:p>
      </dsp:txBody>
      <dsp:txXfrm>
        <a:off x="3038847" y="3839816"/>
        <a:ext cx="3428105" cy="869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C153E-5CB2-453F-AB2E-5B2AEE57127F}">
      <dsp:nvSpPr>
        <dsp:cNvPr id="0" name=""/>
        <dsp:cNvSpPr/>
      </dsp:nvSpPr>
      <dsp:spPr>
        <a:xfrm>
          <a:off x="282500" y="0"/>
          <a:ext cx="5418667" cy="5418667"/>
        </a:xfrm>
        <a:prstGeom prst="triangl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FE4ED-3991-4B9B-9676-DFC6645AB1E5}">
      <dsp:nvSpPr>
        <dsp:cNvPr id="0" name=""/>
        <dsp:cNvSpPr/>
      </dsp:nvSpPr>
      <dsp:spPr>
        <a:xfrm>
          <a:off x="2991833" y="542395"/>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Code Generate Boilerplate Sections</a:t>
          </a:r>
        </a:p>
      </dsp:txBody>
      <dsp:txXfrm>
        <a:off x="3038847" y="589409"/>
        <a:ext cx="3428105" cy="869055"/>
      </dsp:txXfrm>
    </dsp:sp>
    <dsp:sp modelId="{AF422077-BC92-40F8-92EC-258396E2E445}">
      <dsp:nvSpPr>
        <dsp:cNvPr id="0" name=""/>
        <dsp:cNvSpPr/>
      </dsp:nvSpPr>
      <dsp:spPr>
        <a:xfrm>
          <a:off x="2991833" y="1625864"/>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FFFF00"/>
              </a:solidFill>
            </a:rPr>
            <a:t>Componentize Architecture (NuGet)</a:t>
          </a:r>
        </a:p>
      </dsp:txBody>
      <dsp:txXfrm>
        <a:off x="3038847" y="1672878"/>
        <a:ext cx="3428105" cy="869055"/>
      </dsp:txXfrm>
    </dsp:sp>
    <dsp:sp modelId="{DAE844EA-29A4-4198-9B7D-4E080162B7E1}">
      <dsp:nvSpPr>
        <dsp:cNvPr id="0" name=""/>
        <dsp:cNvSpPr/>
      </dsp:nvSpPr>
      <dsp:spPr>
        <a:xfrm>
          <a:off x="2991833" y="2709333"/>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1"/>
              </a:solidFill>
            </a:rPr>
            <a:t>Craft </a:t>
          </a:r>
          <a:r>
            <a:rPr lang="en-US" sz="2500" kern="1200" dirty="0">
              <a:solidFill>
                <a:schemeClr val="bg1"/>
              </a:solidFill>
            </a:rPr>
            <a:t>a Reusable Architecture</a:t>
          </a:r>
          <a:endParaRPr lang="en-US" sz="2500" kern="1200" dirty="0"/>
        </a:p>
      </dsp:txBody>
      <dsp:txXfrm>
        <a:off x="3038847" y="2756347"/>
        <a:ext cx="3428105" cy="869055"/>
      </dsp:txXfrm>
    </dsp:sp>
    <dsp:sp modelId="{898B764F-EFCD-492E-A268-AF1A1DE62B20}">
      <dsp:nvSpPr>
        <dsp:cNvPr id="0" name=""/>
        <dsp:cNvSpPr/>
      </dsp:nvSpPr>
      <dsp:spPr>
        <a:xfrm>
          <a:off x="2991833" y="3792802"/>
          <a:ext cx="3522133" cy="963083"/>
        </a:xfrm>
        <a:prstGeom prst="roundRect">
          <a:avLst/>
        </a:prstGeom>
        <a:solidFill>
          <a:schemeClr val="tx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Use Proven Software Patterns (SOLID)</a:t>
          </a:r>
          <a:endParaRPr lang="en-US" sz="2500" kern="1200" dirty="0"/>
        </a:p>
      </dsp:txBody>
      <dsp:txXfrm>
        <a:off x="3038847" y="3839816"/>
        <a:ext cx="3428105" cy="86905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BAAA2-4199-49CE-9E63-2769885A9EC2}"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8354B-E270-49C0-A47A-8F9384103557}" type="slidenum">
              <a:rPr lang="en-US" smtClean="0"/>
              <a:t>‹#›</a:t>
            </a:fld>
            <a:endParaRPr lang="en-US"/>
          </a:p>
        </p:txBody>
      </p:sp>
    </p:spTree>
    <p:extLst>
      <p:ext uri="{BB962C8B-B14F-4D97-AF65-F5344CB8AC3E}">
        <p14:creationId xmlns:p14="http://schemas.microsoft.com/office/powerpoint/2010/main" val="2124211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78354B-E270-49C0-A47A-8F9384103557}" type="slidenum">
              <a:rPr lang="en-US" smtClean="0"/>
              <a:t>1</a:t>
            </a:fld>
            <a:endParaRPr lang="en-US"/>
          </a:p>
        </p:txBody>
      </p:sp>
    </p:spTree>
    <p:extLst>
      <p:ext uri="{BB962C8B-B14F-4D97-AF65-F5344CB8AC3E}">
        <p14:creationId xmlns:p14="http://schemas.microsoft.com/office/powerpoint/2010/main" val="3097976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I’ve been on projects, and, perhaps, you have too where the initial phases are dominated by the business needing customer or stakeholder presentations. </a:t>
            </a:r>
            <a:r>
              <a:rPr lang="en-US" sz="1200" b="1" kern="1200" dirty="0">
                <a:solidFill>
                  <a:schemeClr val="tx1"/>
                </a:solidFill>
                <a:effectLst/>
                <a:latin typeface="+mn-lt"/>
                <a:ea typeface="+mn-ea"/>
                <a:cs typeface="+mn-cs"/>
              </a:rPr>
              <a:t> It doesn’t have to work, it just needs to look like it works.  </a:t>
            </a:r>
          </a:p>
          <a:p>
            <a:pPr lvl="0"/>
            <a:r>
              <a:rPr lang="en-US" sz="1200" kern="1200" dirty="0">
                <a:solidFill>
                  <a:schemeClr val="tx1"/>
                </a:solidFill>
                <a:effectLst/>
                <a:latin typeface="+mn-lt"/>
                <a:ea typeface="+mn-ea"/>
                <a:cs typeface="+mn-cs"/>
              </a:rPr>
              <a:t>	“Demo features X and Y to this potential customer.”</a:t>
            </a:r>
          </a:p>
          <a:p>
            <a:pPr lvl="0"/>
            <a:r>
              <a:rPr lang="en-US" sz="1200" kern="1200" dirty="0">
                <a:solidFill>
                  <a:schemeClr val="tx1"/>
                </a:solidFill>
                <a:effectLst/>
                <a:latin typeface="+mn-lt"/>
                <a:ea typeface="+mn-ea"/>
                <a:cs typeface="+mn-cs"/>
              </a:rPr>
              <a:t>	“Show stakeholder Z because they control our funding.”</a:t>
            </a:r>
          </a:p>
          <a:p>
            <a:pPr lvl="0"/>
            <a:r>
              <a:rPr lang="en-US" sz="1200" kern="1200" dirty="0">
                <a:solidFill>
                  <a:schemeClr val="tx1"/>
                </a:solidFill>
                <a:effectLst/>
                <a:latin typeface="+mn-lt"/>
                <a:ea typeface="+mn-ea"/>
                <a:cs typeface="+mn-cs"/>
              </a:rPr>
              <a:t>	“The conference is in 3 weeks 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 of course, is that </a:t>
            </a:r>
            <a:r>
              <a:rPr lang="en-US" sz="1200" b="1" kern="1200" dirty="0">
                <a:solidFill>
                  <a:schemeClr val="tx1"/>
                </a:solidFill>
                <a:effectLst/>
                <a:latin typeface="+mn-lt"/>
                <a:ea typeface="+mn-ea"/>
                <a:cs typeface="+mn-cs"/>
              </a:rPr>
              <a:t>once stakeholders see something that looks like it works they think it is nearly complete. </a:t>
            </a:r>
            <a:r>
              <a:rPr lang="en-US" sz="1200" kern="1200" dirty="0">
                <a:solidFill>
                  <a:schemeClr val="tx1"/>
                </a:solidFill>
                <a:effectLst/>
                <a:latin typeface="+mn-lt"/>
                <a:ea typeface="+mn-ea"/>
                <a:cs typeface="+mn-cs"/>
              </a:rPr>
              <a:t> Developers know this is untrue and that establishes incongruence in go‑forward expectations.  </a:t>
            </a:r>
          </a:p>
          <a:p>
            <a:endParaRPr lang="en-US" dirty="0"/>
          </a:p>
          <a:p>
            <a:r>
              <a:rPr lang="en-US" dirty="0"/>
              <a:t>Most of the time </a:t>
            </a:r>
            <a:r>
              <a:rPr lang="en-US" b="1" dirty="0"/>
              <a:t>on this type of project, if you think you’re going to get the time to go back and do it right, you’ll be wrong.  </a:t>
            </a:r>
          </a:p>
          <a:p>
            <a:r>
              <a:rPr lang="en-US" dirty="0"/>
              <a:t>I like Jack Bergman’s quote - I’ve seen it happen multiple times.</a:t>
            </a:r>
          </a:p>
        </p:txBody>
      </p:sp>
      <p:sp>
        <p:nvSpPr>
          <p:cNvPr id="4" name="Slide Number Placeholder 3"/>
          <p:cNvSpPr>
            <a:spLocks noGrp="1"/>
          </p:cNvSpPr>
          <p:nvPr>
            <p:ph type="sldNum" sz="quarter" idx="5"/>
          </p:nvPr>
        </p:nvSpPr>
        <p:spPr/>
        <p:txBody>
          <a:bodyPr/>
          <a:lstStyle/>
          <a:p>
            <a:fld id="{B478354B-E270-49C0-A47A-8F9384103557}" type="slidenum">
              <a:rPr lang="en-US" smtClean="0"/>
              <a:t>10</a:t>
            </a:fld>
            <a:endParaRPr lang="en-US"/>
          </a:p>
        </p:txBody>
      </p:sp>
    </p:spTree>
    <p:extLst>
      <p:ext uri="{BB962C8B-B14F-4D97-AF65-F5344CB8AC3E}">
        <p14:creationId xmlns:p14="http://schemas.microsoft.com/office/powerpoint/2010/main" val="1203616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make sure we understand the </a:t>
            </a:r>
            <a:r>
              <a:rPr lang="en-US" b="1" dirty="0"/>
              <a:t>difference between focusing on demonstrations and a feedback loop.</a:t>
            </a:r>
          </a:p>
          <a:p>
            <a:r>
              <a:rPr lang="en-US" dirty="0"/>
              <a:t>The former is when </a:t>
            </a:r>
            <a:r>
              <a:rPr lang="en-US" b="1" dirty="0"/>
              <a:t>adequate time is not given to develop code</a:t>
            </a:r>
            <a:r>
              <a:rPr lang="en-US" dirty="0"/>
              <a:t> prior to it being showcased and, sometimes, sold.</a:t>
            </a:r>
          </a:p>
          <a:p>
            <a:r>
              <a:rPr lang="en-US" dirty="0"/>
              <a:t>The latter is when team members are </a:t>
            </a:r>
            <a:r>
              <a:rPr lang="en-US" b="1" dirty="0"/>
              <a:t>not making progress videos or holding sprint review meetings</a:t>
            </a:r>
            <a:r>
              <a:rPr lang="en-US" dirty="0"/>
              <a:t> to communicate where things are at and receive course-correcting directions</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11</a:t>
            </a:fld>
            <a:endParaRPr lang="en-US"/>
          </a:p>
        </p:txBody>
      </p:sp>
    </p:spTree>
    <p:extLst>
      <p:ext uri="{BB962C8B-B14F-4D97-AF65-F5344CB8AC3E}">
        <p14:creationId xmlns:p14="http://schemas.microsoft.com/office/powerpoint/2010/main" val="334700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roadmap for our talk.</a:t>
            </a:r>
          </a:p>
          <a:p>
            <a:r>
              <a:rPr lang="en-US" dirty="0"/>
              <a:t>What I’m saying here is that if you travel a path from item 1 to item 4 that you will reach a wonderful destination. </a:t>
            </a:r>
          </a:p>
          <a:p>
            <a:r>
              <a:rPr lang="en-US" dirty="0"/>
              <a:t>That destination is the </a:t>
            </a:r>
            <a:r>
              <a:rPr lang="en-US" b="1" dirty="0"/>
              <a:t>point where your team can deliver high-quality enterprise applications astonishingly fast.</a:t>
            </a:r>
          </a:p>
          <a:p>
            <a:r>
              <a:rPr lang="en-US" dirty="0"/>
              <a:t>We’re talking about a fraction of the time with a fraction of the resources.</a:t>
            </a:r>
          </a:p>
          <a:p>
            <a:r>
              <a:rPr lang="en-US" dirty="0"/>
              <a:t>Not only that, but quality actually goes up.</a:t>
            </a:r>
          </a:p>
          <a:p>
            <a:r>
              <a:rPr lang="en-US" dirty="0"/>
              <a:t>There are a number of side-benefits to delivering faster as well – turnover issues are reduced and it becomes easier to adapt to what is learned from the first release.</a:t>
            </a:r>
          </a:p>
          <a:p>
            <a:r>
              <a:rPr lang="en-US" dirty="0"/>
              <a:t>A hidden benefit is that when turnover does happen, the </a:t>
            </a:r>
            <a:r>
              <a:rPr lang="en-US" b="1" dirty="0"/>
              <a:t>replacement developers have clear patterns to follow</a:t>
            </a:r>
            <a:r>
              <a:rPr lang="en-US" dirty="0"/>
              <a:t>. If they have worked on another project that used the same approach, their ramp-up time to understand the code base is almost nothing.</a:t>
            </a:r>
          </a:p>
        </p:txBody>
      </p:sp>
      <p:sp>
        <p:nvSpPr>
          <p:cNvPr id="4" name="Slide Number Placeholder 3"/>
          <p:cNvSpPr>
            <a:spLocks noGrp="1"/>
          </p:cNvSpPr>
          <p:nvPr>
            <p:ph type="sldNum" sz="quarter" idx="5"/>
          </p:nvPr>
        </p:nvSpPr>
        <p:spPr/>
        <p:txBody>
          <a:bodyPr/>
          <a:lstStyle/>
          <a:p>
            <a:fld id="{B478354B-E270-49C0-A47A-8F9384103557}" type="slidenum">
              <a:rPr lang="en-US" smtClean="0"/>
              <a:t>12</a:t>
            </a:fld>
            <a:endParaRPr lang="en-US"/>
          </a:p>
        </p:txBody>
      </p:sp>
    </p:spTree>
    <p:extLst>
      <p:ext uri="{BB962C8B-B14F-4D97-AF65-F5344CB8AC3E}">
        <p14:creationId xmlns:p14="http://schemas.microsoft.com/office/powerpoint/2010/main" val="4259468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t>
            </a:r>
            <a:r>
              <a:rPr lang="en-US" sz="1200" b="1" kern="1200" dirty="0">
                <a:solidFill>
                  <a:schemeClr val="tx1"/>
                </a:solidFill>
                <a:effectLst/>
                <a:latin typeface="+mn-lt"/>
                <a:ea typeface="+mn-ea"/>
                <a:cs typeface="+mn-cs"/>
              </a:rPr>
              <a:t>quite a few parts to this architecture, but each serves its own purpose in the name of implementing the SOLID principles </a:t>
            </a:r>
            <a:r>
              <a:rPr lang="en-US" sz="1200" kern="1200" dirty="0">
                <a:solidFill>
                  <a:schemeClr val="tx1"/>
                </a:solidFill>
                <a:effectLst/>
                <a:latin typeface="+mn-lt"/>
                <a:ea typeface="+mn-ea"/>
                <a:cs typeface="+mn-cs"/>
              </a:rPr>
              <a:t>espoused by Uncle Bob Martin.  I’ll point out a few of these as we walk through the code in a minute. When making changes, we actually </a:t>
            </a:r>
            <a:r>
              <a:rPr lang="en-US" sz="1200" b="1" kern="1200" dirty="0">
                <a:solidFill>
                  <a:schemeClr val="tx1"/>
                </a:solidFill>
                <a:effectLst/>
                <a:latin typeface="+mn-lt"/>
                <a:ea typeface="+mn-ea"/>
                <a:cs typeface="+mn-cs"/>
              </a:rPr>
              <a:t>save data back to a queue in the SQLite database.</a:t>
            </a:r>
          </a:p>
          <a:p>
            <a:r>
              <a:rPr lang="en-US" sz="1200" kern="1200" dirty="0">
                <a:solidFill>
                  <a:schemeClr val="tx1"/>
                </a:solidFill>
                <a:effectLst/>
                <a:latin typeface="+mn-lt"/>
                <a:ea typeface="+mn-ea"/>
                <a:cs typeface="+mn-cs"/>
              </a:rPr>
              <a:t>Can anyone tell me why we do this?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Resilience against intermittent connections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Enables off-line scenarios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Performance – much faster to save locally than wait on the latency of a Web API call to successfully complete.  Our users demand responsive applications.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Okay, here’s a really cool part - let me show you just how much of this can be code generated.  Are you ready?  Watch closely now….</a:t>
            </a:r>
          </a:p>
          <a:p>
            <a:endParaRPr lang="en-US" dirty="0"/>
          </a:p>
          <a:p>
            <a:r>
              <a:rPr lang="en-US" sz="1200" b="1" kern="1200" dirty="0">
                <a:solidFill>
                  <a:schemeClr val="tx1"/>
                </a:solidFill>
                <a:effectLst/>
                <a:latin typeface="+mn-lt"/>
                <a:ea typeface="+mn-ea"/>
                <a:cs typeface="+mn-cs"/>
              </a:rPr>
              <a:t>After Code-Generation – What’s Left? </a:t>
            </a:r>
          </a:p>
          <a:p>
            <a:r>
              <a:rPr lang="en-US" sz="1200" kern="1200" dirty="0">
                <a:solidFill>
                  <a:schemeClr val="tx1"/>
                </a:solidFill>
                <a:effectLst/>
                <a:latin typeface="+mn-lt"/>
                <a:ea typeface="+mn-ea"/>
                <a:cs typeface="+mn-cs"/>
              </a:rPr>
              <a:t>Well, The MVVM ViewModels and Views must be written.  Also, the business logic must be written.  But</a:t>
            </a:r>
            <a:r>
              <a:rPr lang="en-US" sz="1200" b="1" kern="1200" dirty="0">
                <a:solidFill>
                  <a:schemeClr val="tx1"/>
                </a:solidFill>
                <a:effectLst/>
                <a:latin typeface="+mn-lt"/>
                <a:ea typeface="+mn-ea"/>
                <a:cs typeface="+mn-cs"/>
              </a:rPr>
              <a:t> these are the things we </a:t>
            </a:r>
            <a:r>
              <a:rPr lang="en-US" sz="1200" b="1" i="1" kern="1200" dirty="0">
                <a:solidFill>
                  <a:schemeClr val="tx1"/>
                </a:solidFill>
                <a:effectLst/>
                <a:latin typeface="+mn-lt"/>
                <a:ea typeface="+mn-ea"/>
                <a:cs typeface="+mn-cs"/>
              </a:rPr>
              <a:t>want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our developers to focus on</a:t>
            </a:r>
            <a:r>
              <a:rPr lang="en-US" sz="1200" kern="1200" dirty="0">
                <a:solidFill>
                  <a:schemeClr val="tx1"/>
                </a:solidFill>
                <a:effectLst/>
                <a:latin typeface="+mn-lt"/>
                <a:ea typeface="+mn-ea"/>
                <a:cs typeface="+mn-cs"/>
              </a:rPr>
              <a:t>; not slogging through creation of boring, tedious, repetitive class </a:t>
            </a:r>
            <a:r>
              <a:rPr lang="en-US" sz="1200" kern="1200">
                <a:solidFill>
                  <a:schemeClr val="tx1"/>
                </a:solidFill>
                <a:effectLst/>
                <a:latin typeface="+mn-lt"/>
                <a:ea typeface="+mn-ea"/>
                <a:cs typeface="+mn-cs"/>
              </a:rPr>
              <a:t>files.  </a:t>
            </a:r>
            <a:r>
              <a:rPr lang="en-US" sz="1200" b="1" kern="1200">
                <a:solidFill>
                  <a:schemeClr val="tx1"/>
                </a:solidFill>
                <a:effectLst/>
                <a:latin typeface="+mn-lt"/>
                <a:ea typeface="+mn-ea"/>
                <a:cs typeface="+mn-cs"/>
              </a:rPr>
              <a:t>As </a:t>
            </a:r>
            <a:r>
              <a:rPr lang="en-US" sz="1200" b="1" kern="1200" dirty="0">
                <a:solidFill>
                  <a:schemeClr val="tx1"/>
                </a:solidFill>
                <a:effectLst/>
                <a:latin typeface="+mn-lt"/>
                <a:ea typeface="+mn-ea"/>
                <a:cs typeface="+mn-cs"/>
              </a:rPr>
              <a:t>a side benefit, our code is perfect – it’s free of human flaws</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13</a:t>
            </a:fld>
            <a:endParaRPr lang="en-US"/>
          </a:p>
        </p:txBody>
      </p:sp>
    </p:spTree>
    <p:extLst>
      <p:ext uri="{BB962C8B-B14F-4D97-AF65-F5344CB8AC3E}">
        <p14:creationId xmlns:p14="http://schemas.microsoft.com/office/powerpoint/2010/main" val="107121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I’ve been on projects, and, perhaps, you have too where the initial phases are dominated by the business needing customer or stakeholder presentations. </a:t>
            </a:r>
            <a:r>
              <a:rPr lang="en-US" sz="1200" b="1" kern="1200" dirty="0">
                <a:solidFill>
                  <a:schemeClr val="tx1"/>
                </a:solidFill>
                <a:effectLst/>
                <a:latin typeface="+mn-lt"/>
                <a:ea typeface="+mn-ea"/>
                <a:cs typeface="+mn-cs"/>
              </a:rPr>
              <a:t> It doesn’t have to work, it just needs to look like it works.  </a:t>
            </a:r>
          </a:p>
          <a:p>
            <a:pPr lvl="0"/>
            <a:r>
              <a:rPr lang="en-US" sz="1200" kern="1200" dirty="0">
                <a:solidFill>
                  <a:schemeClr val="tx1"/>
                </a:solidFill>
                <a:effectLst/>
                <a:latin typeface="+mn-lt"/>
                <a:ea typeface="+mn-ea"/>
                <a:cs typeface="+mn-cs"/>
              </a:rPr>
              <a:t>	“Demo features X and Y to this potential customer.”</a:t>
            </a:r>
          </a:p>
          <a:p>
            <a:pPr lvl="0"/>
            <a:r>
              <a:rPr lang="en-US" sz="1200" kern="1200" dirty="0">
                <a:solidFill>
                  <a:schemeClr val="tx1"/>
                </a:solidFill>
                <a:effectLst/>
                <a:latin typeface="+mn-lt"/>
                <a:ea typeface="+mn-ea"/>
                <a:cs typeface="+mn-cs"/>
              </a:rPr>
              <a:t>	“Show stakeholder Z because they control our funding.”</a:t>
            </a:r>
          </a:p>
          <a:p>
            <a:pPr lvl="0"/>
            <a:r>
              <a:rPr lang="en-US" sz="1200" kern="1200" dirty="0">
                <a:solidFill>
                  <a:schemeClr val="tx1"/>
                </a:solidFill>
                <a:effectLst/>
                <a:latin typeface="+mn-lt"/>
                <a:ea typeface="+mn-ea"/>
                <a:cs typeface="+mn-cs"/>
              </a:rPr>
              <a:t>	“The conference is in 3 weeks 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 of course, is that </a:t>
            </a:r>
            <a:r>
              <a:rPr lang="en-US" sz="1200" b="1" kern="1200" dirty="0">
                <a:solidFill>
                  <a:schemeClr val="tx1"/>
                </a:solidFill>
                <a:effectLst/>
                <a:latin typeface="+mn-lt"/>
                <a:ea typeface="+mn-ea"/>
                <a:cs typeface="+mn-cs"/>
              </a:rPr>
              <a:t>once stakeholders see something that looks like it works they think it is nearly complete. </a:t>
            </a:r>
            <a:r>
              <a:rPr lang="en-US" sz="1200" kern="1200" dirty="0">
                <a:solidFill>
                  <a:schemeClr val="tx1"/>
                </a:solidFill>
                <a:effectLst/>
                <a:latin typeface="+mn-lt"/>
                <a:ea typeface="+mn-ea"/>
                <a:cs typeface="+mn-cs"/>
              </a:rPr>
              <a:t> Developers know this is untrue and that establishes incongruence in go‑forward expectations.  </a:t>
            </a:r>
          </a:p>
          <a:p>
            <a:endParaRPr lang="en-US" dirty="0"/>
          </a:p>
          <a:p>
            <a:r>
              <a:rPr lang="en-US" dirty="0"/>
              <a:t>Most of the time </a:t>
            </a:r>
            <a:r>
              <a:rPr lang="en-US" b="1" dirty="0"/>
              <a:t>on this type of project, if you think you’re going to get the time to go back and do it right, you’ll be wrong.  </a:t>
            </a:r>
          </a:p>
          <a:p>
            <a:r>
              <a:rPr lang="en-US" dirty="0"/>
              <a:t>I like Jack Bergman’s quote - I’ve seen it happen multiple times.</a:t>
            </a:r>
          </a:p>
        </p:txBody>
      </p:sp>
      <p:sp>
        <p:nvSpPr>
          <p:cNvPr id="4" name="Slide Number Placeholder 3"/>
          <p:cNvSpPr>
            <a:spLocks noGrp="1"/>
          </p:cNvSpPr>
          <p:nvPr>
            <p:ph type="sldNum" sz="quarter" idx="5"/>
          </p:nvPr>
        </p:nvSpPr>
        <p:spPr/>
        <p:txBody>
          <a:bodyPr/>
          <a:lstStyle/>
          <a:p>
            <a:fld id="{B478354B-E270-49C0-A47A-8F9384103557}" type="slidenum">
              <a:rPr lang="en-US" smtClean="0"/>
              <a:t>14</a:t>
            </a:fld>
            <a:endParaRPr lang="en-US"/>
          </a:p>
        </p:txBody>
      </p:sp>
    </p:spTree>
    <p:extLst>
      <p:ext uri="{BB962C8B-B14F-4D97-AF65-F5344CB8AC3E}">
        <p14:creationId xmlns:p14="http://schemas.microsoft.com/office/powerpoint/2010/main" val="85092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 in SOLID</a:t>
            </a:r>
          </a:p>
          <a:p>
            <a:r>
              <a:rPr lang="en-US" sz="1200" kern="1200" dirty="0">
                <a:solidFill>
                  <a:schemeClr val="tx1"/>
                </a:solidFill>
                <a:effectLst/>
                <a:latin typeface="+mn-lt"/>
                <a:ea typeface="+mn-ea"/>
                <a:cs typeface="+mn-cs"/>
              </a:rPr>
              <a:t>SQLite vs. MVVMLight classes have different needs that include being observable objects and implementing </a:t>
            </a:r>
            <a:r>
              <a:rPr lang="en-US" sz="1200" kern="1200" dirty="0" err="1">
                <a:solidFill>
                  <a:schemeClr val="tx1"/>
                </a:solidFill>
                <a:effectLst/>
                <a:latin typeface="+mn-lt"/>
                <a:ea typeface="+mn-ea"/>
                <a:cs typeface="+mn-cs"/>
              </a:rPr>
              <a:t>INotifyPropertyChanged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15</a:t>
            </a:fld>
            <a:endParaRPr lang="en-US"/>
          </a:p>
        </p:txBody>
      </p:sp>
    </p:spTree>
    <p:extLst>
      <p:ext uri="{BB962C8B-B14F-4D97-AF65-F5344CB8AC3E}">
        <p14:creationId xmlns:p14="http://schemas.microsoft.com/office/powerpoint/2010/main" val="394663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Limited number of database tables; 22 tables.  However, when you multiply even this modest application’s needs, that translates into 88 classes spread across 4 templates </a:t>
            </a:r>
            <a:r>
              <a:rPr lang="en-US" sz="1200" b="1" kern="1200" dirty="0">
                <a:solidFill>
                  <a:schemeClr val="tx1"/>
                </a:solidFill>
                <a:effectLst/>
                <a:latin typeface="+mn-lt"/>
                <a:ea typeface="+mn-ea"/>
                <a:cs typeface="+mn-cs"/>
              </a:rPr>
              <a:t>plus</a:t>
            </a:r>
            <a:r>
              <a:rPr lang="en-US" sz="1200" kern="1200" dirty="0">
                <a:solidFill>
                  <a:schemeClr val="tx1"/>
                </a:solidFill>
                <a:effectLst/>
                <a:latin typeface="+mn-lt"/>
                <a:ea typeface="+mn-ea"/>
                <a:cs typeface="+mn-cs"/>
              </a:rPr>
              <a:t> thousands of lines of code to map between the different objects.</a:t>
            </a:r>
          </a:p>
          <a:p>
            <a:endParaRPr lang="en-US" dirty="0"/>
          </a:p>
          <a:p>
            <a:r>
              <a:rPr lang="en-US" b="1" dirty="0"/>
              <a:t>Technically, you could use AutoMapper for those last couple, which we do on the server-side. </a:t>
            </a:r>
            <a:r>
              <a:rPr lang="en-US" dirty="0"/>
              <a:t> However, with a code generator it isn’t really necessary.</a:t>
            </a:r>
          </a:p>
        </p:txBody>
      </p:sp>
      <p:sp>
        <p:nvSpPr>
          <p:cNvPr id="4" name="Slide Number Placeholder 3"/>
          <p:cNvSpPr>
            <a:spLocks noGrp="1"/>
          </p:cNvSpPr>
          <p:nvPr>
            <p:ph type="sldNum" sz="quarter" idx="5"/>
          </p:nvPr>
        </p:nvSpPr>
        <p:spPr/>
        <p:txBody>
          <a:bodyPr/>
          <a:lstStyle/>
          <a:p>
            <a:fld id="{B478354B-E270-49C0-A47A-8F9384103557}" type="slidenum">
              <a:rPr lang="en-US" smtClean="0"/>
              <a:t>16</a:t>
            </a:fld>
            <a:endParaRPr lang="en-US"/>
          </a:p>
        </p:txBody>
      </p:sp>
    </p:spTree>
    <p:extLst>
      <p:ext uri="{BB962C8B-B14F-4D97-AF65-F5344CB8AC3E}">
        <p14:creationId xmlns:p14="http://schemas.microsoft.com/office/powerpoint/2010/main" val="3170559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things before we continue:</a:t>
            </a:r>
          </a:p>
          <a:p>
            <a:pPr marL="228600" indent="-228600">
              <a:buAutoNum type="arabicParenR"/>
            </a:pPr>
            <a:r>
              <a:rPr lang="en-US" sz="1200" kern="1200" dirty="0">
                <a:solidFill>
                  <a:schemeClr val="tx1"/>
                </a:solidFill>
                <a:effectLst/>
                <a:latin typeface="+mn-lt"/>
                <a:ea typeface="+mn-ea"/>
                <a:cs typeface="+mn-cs"/>
              </a:rPr>
              <a:t>You </a:t>
            </a:r>
            <a:r>
              <a:rPr lang="en-US" sz="1200" b="1" kern="1200" dirty="0">
                <a:solidFill>
                  <a:schemeClr val="tx1"/>
                </a:solidFill>
                <a:effectLst/>
                <a:latin typeface="+mn-lt"/>
                <a:ea typeface="+mn-ea"/>
                <a:cs typeface="+mn-cs"/>
              </a:rPr>
              <a:t>do not need to use code generation to benefit from the patterns demonstrated in this sample solution</a:t>
            </a:r>
            <a:r>
              <a:rPr lang="en-US" sz="1200" kern="1200" dirty="0">
                <a:solidFill>
                  <a:schemeClr val="tx1"/>
                </a:solidFill>
                <a:effectLst/>
                <a:latin typeface="+mn-lt"/>
                <a:ea typeface="+mn-ea"/>
                <a:cs typeface="+mn-cs"/>
              </a:rPr>
              <a:t>.  It’s just way faster to do so.</a:t>
            </a:r>
          </a:p>
          <a:p>
            <a:pPr marL="228600" indent="-228600">
              <a:buAutoNum type="arabicParenR"/>
            </a:pPr>
            <a:r>
              <a:rPr lang="en-US" sz="1200" kern="1200" dirty="0">
                <a:solidFill>
                  <a:schemeClr val="tx1"/>
                </a:solidFill>
                <a:effectLst/>
                <a:latin typeface="+mn-lt"/>
                <a:ea typeface="+mn-ea"/>
                <a:cs typeface="+mn-cs"/>
              </a:rPr>
              <a:t>The way we do this at MSCTek is certainly not the only way.  </a:t>
            </a:r>
          </a:p>
          <a:p>
            <a:pPr marL="0" inden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T4 templates, which MVC uses, tools like </a:t>
            </a:r>
            <a:r>
              <a:rPr lang="en-US" sz="1200" kern="1200" dirty="0" err="1">
                <a:solidFill>
                  <a:schemeClr val="tx1"/>
                </a:solidFill>
                <a:effectLst/>
                <a:latin typeface="+mn-lt"/>
                <a:ea typeface="+mn-ea"/>
                <a:cs typeface="+mn-cs"/>
              </a:rPr>
              <a:t>LLBLGen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CodeSmith</a:t>
            </a:r>
            <a:r>
              <a:rPr lang="en-US" sz="1200" kern="1200" dirty="0">
                <a:solidFill>
                  <a:schemeClr val="tx1"/>
                </a:solidFill>
                <a:effectLst/>
                <a:latin typeface="+mn-lt"/>
                <a:ea typeface="+mn-ea"/>
                <a:cs typeface="+mn-cs"/>
              </a:rPr>
              <a:t>, and Iron Speed Designer</a:t>
            </a:r>
          </a:p>
          <a:p>
            <a:r>
              <a:rPr lang="en-US" sz="1200" kern="1200" dirty="0">
                <a:solidFill>
                  <a:schemeClr val="tx1"/>
                </a:solidFill>
                <a:effectLst/>
                <a:latin typeface="+mn-lt"/>
                <a:ea typeface="+mn-ea"/>
                <a:cs typeface="+mn-cs"/>
              </a:rPr>
              <a:t>We chose to roll our own, create a Visual Studio extension out of it, and call it CodeGenHero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Regardless of the path you choose, the basic steps are the same for each method:</a:t>
            </a:r>
          </a:p>
          <a:p>
            <a:r>
              <a:rPr lang="en-US" sz="1200" kern="1200" dirty="0">
                <a:solidFill>
                  <a:schemeClr val="tx1"/>
                </a:solidFill>
                <a:effectLst/>
                <a:latin typeface="+mn-lt"/>
                <a:ea typeface="+mn-ea"/>
                <a:cs typeface="+mn-cs"/>
              </a:rPr>
              <a:t>Craft templates that function based upon known inputs</a:t>
            </a:r>
          </a:p>
          <a:p>
            <a:r>
              <a:rPr lang="en-US" sz="1200" kern="1200" dirty="0">
                <a:solidFill>
                  <a:schemeClr val="tx1"/>
                </a:solidFill>
                <a:effectLst/>
                <a:latin typeface="+mn-lt"/>
                <a:ea typeface="+mn-ea"/>
                <a:cs typeface="+mn-cs"/>
              </a:rPr>
              <a:t>Extract metadata from a source (i.e. DB Schema or Open API specifications) that provide those inputs</a:t>
            </a:r>
          </a:p>
          <a:p>
            <a:r>
              <a:rPr lang="en-US" sz="1200" kern="1200" dirty="0">
                <a:solidFill>
                  <a:schemeClr val="tx1"/>
                </a:solidFill>
                <a:effectLst/>
                <a:latin typeface="+mn-lt"/>
                <a:ea typeface="+mn-ea"/>
                <a:cs typeface="+mn-cs"/>
              </a:rPr>
              <a:t>Apply the metadata to the templates and extract the output</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17</a:t>
            </a:fld>
            <a:endParaRPr lang="en-US"/>
          </a:p>
        </p:txBody>
      </p:sp>
    </p:spTree>
    <p:extLst>
      <p:ext uri="{BB962C8B-B14F-4D97-AF65-F5344CB8AC3E}">
        <p14:creationId xmlns:p14="http://schemas.microsoft.com/office/powerpoint/2010/main" val="240334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drawback with generating sample data is that its values are often pretty generic.  For example, a room’s title comes out as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SampleTitle</a:t>
            </a:r>
            <a:r>
              <a:rPr lang="en-US" sz="1200" b="1" kern="1200" dirty="0">
                <a:solidFill>
                  <a:schemeClr val="tx1"/>
                </a:solidFill>
                <a:effectLst/>
                <a:latin typeface="+mn-lt"/>
                <a:ea typeface="+mn-ea"/>
                <a:cs typeface="+mn-cs"/>
              </a:rPr>
              <a:t>” instead of “Waterway 8”.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 really cool feature of the app is how to use the combination of interfaces and dependency injection to swap out sample data for live data.  In fact, this application is designed to do that live; on the fly.  </a:t>
            </a:r>
            <a:r>
              <a:rPr lang="en-US" sz="1200" b="1" kern="1200" dirty="0">
                <a:solidFill>
                  <a:schemeClr val="tx1"/>
                </a:solidFill>
                <a:effectLst/>
                <a:latin typeface="+mn-lt"/>
                <a:ea typeface="+mn-ea"/>
                <a:cs typeface="+mn-cs"/>
              </a:rPr>
              <a:t>Interfaces and Dependency Injection are the “I” and the “D” in our SOLID principles, respectively.  By following the SOLID principles, we’re able to make a pluggable architecture that can easily adapt to change – such as swapping out your data provider altogether.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something we have been doing for a while with great success.  Also, the </a:t>
            </a:r>
            <a:r>
              <a:rPr lang="en-US" sz="1200" b="1" kern="1200" dirty="0">
                <a:solidFill>
                  <a:schemeClr val="tx1"/>
                </a:solidFill>
                <a:effectLst/>
                <a:latin typeface="+mn-lt"/>
                <a:ea typeface="+mn-ea"/>
                <a:cs typeface="+mn-cs"/>
              </a:rPr>
              <a:t>new Xamarin Forms Shell comes with this approach baked in out-of-the-box</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18</a:t>
            </a:fld>
            <a:endParaRPr lang="en-US"/>
          </a:p>
        </p:txBody>
      </p:sp>
    </p:spTree>
    <p:extLst>
      <p:ext uri="{BB962C8B-B14F-4D97-AF65-F5344CB8AC3E}">
        <p14:creationId xmlns:p14="http://schemas.microsoft.com/office/powerpoint/2010/main" val="1990657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code is to make it so the Xamarin </a:t>
            </a:r>
            <a:r>
              <a:rPr lang="en-US" sz="1200" b="1" kern="1200" dirty="0">
                <a:solidFill>
                  <a:schemeClr val="tx1"/>
                </a:solidFill>
                <a:effectLst/>
                <a:latin typeface="+mn-lt"/>
                <a:ea typeface="+mn-ea"/>
                <a:cs typeface="+mn-cs"/>
              </a:rPr>
              <a:t>developer has very little to worry about when integrating with the server. </a:t>
            </a:r>
            <a:r>
              <a:rPr lang="en-US" sz="1200" kern="1200" dirty="0">
                <a:solidFill>
                  <a:schemeClr val="tx1"/>
                </a:solidFill>
                <a:effectLst/>
                <a:latin typeface="+mn-lt"/>
                <a:ea typeface="+mn-ea"/>
                <a:cs typeface="+mn-cs"/>
              </a:rPr>
              <a:t> Yet, we still receive all the benefits that come with a Service-Oriented Architecture.</a:t>
            </a:r>
          </a:p>
          <a:p>
            <a:r>
              <a:rPr lang="en-US" sz="1200" kern="1200" dirty="0">
                <a:solidFill>
                  <a:schemeClr val="tx1"/>
                </a:solidFill>
                <a:effectLst/>
                <a:latin typeface="+mn-lt"/>
                <a:ea typeface="+mn-ea"/>
                <a:cs typeface="+mn-cs"/>
              </a:rPr>
              <a:t>We are going to look at the CRUD operations on the left in code in just a moment. </a:t>
            </a:r>
          </a:p>
          <a:p>
            <a:r>
              <a:rPr lang="en-US" sz="1200" kern="1200" dirty="0">
                <a:solidFill>
                  <a:schemeClr val="tx1"/>
                </a:solidFill>
                <a:effectLst/>
                <a:latin typeface="+mn-lt"/>
                <a:ea typeface="+mn-ea"/>
                <a:cs typeface="+mn-cs"/>
              </a:rPr>
              <a:t>First, I want to have a conversation about why we have all the parameters listed on the right.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Can anyone tell me the value of soft-deleting records?</a:t>
            </a:r>
            <a:r>
              <a:rPr lang="en-US" sz="1200" kern="1200" dirty="0">
                <a:solidFill>
                  <a:schemeClr val="tx1"/>
                </a:solidFill>
                <a:effectLst/>
                <a:latin typeface="+mn-lt"/>
                <a:ea typeface="+mn-ea"/>
                <a:cs typeface="+mn-cs"/>
              </a:rPr>
              <a:t>  Why would we do this instead of simply hard-deleting the record?</a:t>
            </a:r>
          </a:p>
          <a:p>
            <a:r>
              <a:rPr lang="en-US" sz="1200" b="1" kern="1200" dirty="0">
                <a:solidFill>
                  <a:schemeClr val="tx1"/>
                </a:solidFill>
                <a:effectLst/>
                <a:latin typeface="+mn-lt"/>
                <a:ea typeface="+mn-ea"/>
                <a:cs typeface="+mn-cs"/>
              </a:rPr>
              <a:t>Can anyone tell me why we are using modified date parameters in our get calls?  </a:t>
            </a:r>
            <a:r>
              <a:rPr lang="en-US" sz="1200" kern="1200" dirty="0">
                <a:solidFill>
                  <a:schemeClr val="tx1"/>
                </a:solidFill>
                <a:effectLst/>
                <a:latin typeface="+mn-lt"/>
                <a:ea typeface="+mn-ea"/>
                <a:cs typeface="+mn-cs"/>
              </a:rPr>
              <a:t>Well, it has to do with synchronization and limited bandwidth.  We don’t always want to load an entire set of data…we only want what has been changed since the last time we requested that data.</a:t>
            </a:r>
          </a:p>
          <a:p>
            <a:r>
              <a:rPr lang="en-US" sz="1200" b="1" kern="1200" dirty="0">
                <a:solidFill>
                  <a:schemeClr val="tx1"/>
                </a:solidFill>
                <a:effectLst/>
                <a:latin typeface="+mn-lt"/>
                <a:ea typeface="+mn-ea"/>
                <a:cs typeface="+mn-cs"/>
              </a:rPr>
              <a:t>Can you guess what the </a:t>
            </a:r>
            <a:r>
              <a:rPr lang="en-US" sz="1200" b="1" kern="1200" dirty="0" err="1">
                <a:solidFill>
                  <a:schemeClr val="tx1"/>
                </a:solidFill>
                <a:effectLst/>
                <a:latin typeface="+mn-lt"/>
                <a:ea typeface="+mn-ea"/>
                <a:cs typeface="+mn-cs"/>
              </a:rPr>
              <a:t>numChildLevels</a:t>
            </a:r>
            <a:r>
              <a:rPr lang="en-US" sz="1200" b="1" kern="1200" dirty="0">
                <a:solidFill>
                  <a:schemeClr val="tx1"/>
                </a:solidFill>
                <a:effectLst/>
                <a:latin typeface="+mn-lt"/>
                <a:ea typeface="+mn-ea"/>
                <a:cs typeface="+mn-cs"/>
              </a:rPr>
              <a:t> parameter does in the Web API?</a:t>
            </a:r>
            <a:r>
              <a:rPr lang="en-US" sz="1200" kern="1200" dirty="0">
                <a:solidFill>
                  <a:schemeClr val="tx1"/>
                </a:solidFill>
                <a:effectLst/>
                <a:latin typeface="+mn-lt"/>
                <a:ea typeface="+mn-ea"/>
                <a:cs typeface="+mn-cs"/>
              </a:rPr>
              <a:t>  It’s there to return an object graph of data, or entities that are related to the object we are querying.  Imagine people can submit feedback about each session.  We may want to display that feedback in a list view on the same screen that we see session information.  By setting this parameter’s value to 1, we can get that data in a single call to the Web API instead of making separate calls.</a:t>
            </a:r>
          </a:p>
          <a:p>
            <a:r>
              <a:rPr lang="en-US" sz="1200" b="1" kern="1200" dirty="0">
                <a:solidFill>
                  <a:schemeClr val="tx1"/>
                </a:solidFill>
                <a:effectLst/>
                <a:latin typeface="+mn-lt"/>
                <a:ea typeface="+mn-ea"/>
                <a:cs typeface="+mn-cs"/>
              </a:rPr>
              <a:t>The last parameters I want you to look for in the code are sort, page, and </a:t>
            </a:r>
            <a:r>
              <a:rPr lang="en-US" sz="1200" b="1" kern="1200" dirty="0" err="1">
                <a:solidFill>
                  <a:schemeClr val="tx1"/>
                </a:solidFill>
                <a:effectLst/>
                <a:latin typeface="+mn-lt"/>
                <a:ea typeface="+mn-ea"/>
                <a:cs typeface="+mn-cs"/>
              </a:rPr>
              <a:t>pageSize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These are used when we want to display or load one page of data at a time; not the entire table.  This proves particularly useful in Web‑based applications that want to provide a pager control that only loads and displays one screen of information at a time.</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19</a:t>
            </a:fld>
            <a:endParaRPr lang="en-US"/>
          </a:p>
        </p:txBody>
      </p:sp>
    </p:spTree>
    <p:extLst>
      <p:ext uri="{BB962C8B-B14F-4D97-AF65-F5344CB8AC3E}">
        <p14:creationId xmlns:p14="http://schemas.microsoft.com/office/powerpoint/2010/main" val="52085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everyone, let’s kick things off with a shout out to these </a:t>
            </a:r>
            <a:r>
              <a:rPr lang="en-US" sz="1200" b="1" kern="1200" dirty="0">
                <a:solidFill>
                  <a:schemeClr val="tx1"/>
                </a:solidFill>
                <a:effectLst/>
                <a:latin typeface="+mn-lt"/>
                <a:ea typeface="+mn-ea"/>
                <a:cs typeface="+mn-cs"/>
              </a:rPr>
              <a:t>sponsors</a:t>
            </a:r>
            <a:r>
              <a:rPr lang="en-US" sz="1200" kern="1200" dirty="0">
                <a:solidFill>
                  <a:schemeClr val="tx1"/>
                </a:solidFill>
                <a:effectLst/>
                <a:latin typeface="+mn-lt"/>
                <a:ea typeface="+mn-ea"/>
                <a:cs typeface="+mn-cs"/>
              </a:rPr>
              <a:t> whose support helped make this event possible.</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a:t>
            </a:fld>
            <a:endParaRPr lang="en-US"/>
          </a:p>
        </p:txBody>
      </p:sp>
    </p:spTree>
    <p:extLst>
      <p:ext uri="{BB962C8B-B14F-4D97-AF65-F5344CB8AC3E}">
        <p14:creationId xmlns:p14="http://schemas.microsoft.com/office/powerpoint/2010/main" val="4148968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code is to make it so the Xamarin </a:t>
            </a:r>
            <a:r>
              <a:rPr lang="en-US" sz="1200" b="1" kern="1200" dirty="0">
                <a:solidFill>
                  <a:schemeClr val="tx1"/>
                </a:solidFill>
                <a:effectLst/>
                <a:latin typeface="+mn-lt"/>
                <a:ea typeface="+mn-ea"/>
                <a:cs typeface="+mn-cs"/>
              </a:rPr>
              <a:t>developer has very little to worry about when integrating with the server. </a:t>
            </a:r>
            <a:r>
              <a:rPr lang="en-US" sz="1200" kern="1200" dirty="0">
                <a:solidFill>
                  <a:schemeClr val="tx1"/>
                </a:solidFill>
                <a:effectLst/>
                <a:latin typeface="+mn-lt"/>
                <a:ea typeface="+mn-ea"/>
                <a:cs typeface="+mn-cs"/>
              </a:rPr>
              <a:t> Yet, we still receive all the benefits that come with a Service-Oriented Architecture.</a:t>
            </a:r>
          </a:p>
          <a:p>
            <a:r>
              <a:rPr lang="en-US" sz="1200" kern="1200" dirty="0">
                <a:solidFill>
                  <a:schemeClr val="tx1"/>
                </a:solidFill>
                <a:effectLst/>
                <a:latin typeface="+mn-lt"/>
                <a:ea typeface="+mn-ea"/>
                <a:cs typeface="+mn-cs"/>
              </a:rPr>
              <a:t>We are going to look at the CRUD operations on the left in code in just a moment. </a:t>
            </a:r>
          </a:p>
          <a:p>
            <a:r>
              <a:rPr lang="en-US" sz="1200" kern="1200" dirty="0">
                <a:solidFill>
                  <a:schemeClr val="tx1"/>
                </a:solidFill>
                <a:effectLst/>
                <a:latin typeface="+mn-lt"/>
                <a:ea typeface="+mn-ea"/>
                <a:cs typeface="+mn-cs"/>
              </a:rPr>
              <a:t>First, I want to have a conversation about why we have all the parameters listed on the right.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Can anyone tell me the value of soft-deleting records?</a:t>
            </a:r>
            <a:r>
              <a:rPr lang="en-US" sz="1200" kern="1200" dirty="0">
                <a:solidFill>
                  <a:schemeClr val="tx1"/>
                </a:solidFill>
                <a:effectLst/>
                <a:latin typeface="+mn-lt"/>
                <a:ea typeface="+mn-ea"/>
                <a:cs typeface="+mn-cs"/>
              </a:rPr>
              <a:t>  Why would we do this instead of simply hard-deleting the record?</a:t>
            </a:r>
          </a:p>
          <a:p>
            <a:r>
              <a:rPr lang="en-US" sz="1200" b="1" kern="1200" dirty="0">
                <a:solidFill>
                  <a:schemeClr val="tx1"/>
                </a:solidFill>
                <a:effectLst/>
                <a:latin typeface="+mn-lt"/>
                <a:ea typeface="+mn-ea"/>
                <a:cs typeface="+mn-cs"/>
              </a:rPr>
              <a:t>Can anyone tell me why we are using modified date parameters in our get calls?  </a:t>
            </a:r>
            <a:r>
              <a:rPr lang="en-US" sz="1200" kern="1200" dirty="0">
                <a:solidFill>
                  <a:schemeClr val="tx1"/>
                </a:solidFill>
                <a:effectLst/>
                <a:latin typeface="+mn-lt"/>
                <a:ea typeface="+mn-ea"/>
                <a:cs typeface="+mn-cs"/>
              </a:rPr>
              <a:t>Well, it has to do with synchronization and limited bandwidth.  We don’t always want to load an entire set of data…we only want what has been changed since the last time we requested that data.</a:t>
            </a:r>
          </a:p>
          <a:p>
            <a:r>
              <a:rPr lang="en-US" sz="1200" b="1" kern="1200" dirty="0">
                <a:solidFill>
                  <a:schemeClr val="tx1"/>
                </a:solidFill>
                <a:effectLst/>
                <a:latin typeface="+mn-lt"/>
                <a:ea typeface="+mn-ea"/>
                <a:cs typeface="+mn-cs"/>
              </a:rPr>
              <a:t>Can you guess what the </a:t>
            </a:r>
            <a:r>
              <a:rPr lang="en-US" sz="1200" b="1" kern="1200" dirty="0" err="1">
                <a:solidFill>
                  <a:schemeClr val="tx1"/>
                </a:solidFill>
                <a:effectLst/>
                <a:latin typeface="+mn-lt"/>
                <a:ea typeface="+mn-ea"/>
                <a:cs typeface="+mn-cs"/>
              </a:rPr>
              <a:t>numChildLevels</a:t>
            </a:r>
            <a:r>
              <a:rPr lang="en-US" sz="1200" b="1" kern="1200" dirty="0">
                <a:solidFill>
                  <a:schemeClr val="tx1"/>
                </a:solidFill>
                <a:effectLst/>
                <a:latin typeface="+mn-lt"/>
                <a:ea typeface="+mn-ea"/>
                <a:cs typeface="+mn-cs"/>
              </a:rPr>
              <a:t> parameter does in the Web API?</a:t>
            </a:r>
            <a:r>
              <a:rPr lang="en-US" sz="1200" kern="1200" dirty="0">
                <a:solidFill>
                  <a:schemeClr val="tx1"/>
                </a:solidFill>
                <a:effectLst/>
                <a:latin typeface="+mn-lt"/>
                <a:ea typeface="+mn-ea"/>
                <a:cs typeface="+mn-cs"/>
              </a:rPr>
              <a:t>  It’s there to return an object graph of data, or entities that are related to the object we are querying.  Imagine people can submit feedback about each session.  We may want to display that feedback in a list view on the same screen that we see session information.  By setting this parameter’s value to 1, we can get that data in a single call to the Web API instead of making separate calls.</a:t>
            </a:r>
          </a:p>
          <a:p>
            <a:r>
              <a:rPr lang="en-US" sz="1200" b="1" kern="1200" dirty="0">
                <a:solidFill>
                  <a:schemeClr val="tx1"/>
                </a:solidFill>
                <a:effectLst/>
                <a:latin typeface="+mn-lt"/>
                <a:ea typeface="+mn-ea"/>
                <a:cs typeface="+mn-cs"/>
              </a:rPr>
              <a:t>The last parameters I want you to look for in the code are sort, page, and </a:t>
            </a:r>
            <a:r>
              <a:rPr lang="en-US" sz="1200" b="1" kern="1200" dirty="0" err="1">
                <a:solidFill>
                  <a:schemeClr val="tx1"/>
                </a:solidFill>
                <a:effectLst/>
                <a:latin typeface="+mn-lt"/>
                <a:ea typeface="+mn-ea"/>
                <a:cs typeface="+mn-cs"/>
              </a:rPr>
              <a:t>pageSize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These are used when we want to display or load one page of data at a time; not the entire table.  This proves particularly useful in Web‑based applications that want to provide a pager control that only loads and displays one screen of information at a time.</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20</a:t>
            </a:fld>
            <a:endParaRPr lang="en-US"/>
          </a:p>
        </p:txBody>
      </p:sp>
    </p:spTree>
    <p:extLst>
      <p:ext uri="{BB962C8B-B14F-4D97-AF65-F5344CB8AC3E}">
        <p14:creationId xmlns:p14="http://schemas.microsoft.com/office/powerpoint/2010/main" val="534823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kern="1200" dirty="0">
                <a:solidFill>
                  <a:schemeClr val="tx1"/>
                </a:solidFill>
                <a:effectLst/>
                <a:latin typeface="+mn-lt"/>
                <a:ea typeface="+mn-ea"/>
                <a:cs typeface="+mn-cs"/>
              </a:rPr>
              <a:t>Code is very </a:t>
            </a:r>
            <a:r>
              <a:rPr lang="en-US" sz="1200" b="1" kern="1200" dirty="0">
                <a:solidFill>
                  <a:schemeClr val="tx1"/>
                </a:solidFill>
                <a:effectLst/>
                <a:latin typeface="+mn-lt"/>
                <a:ea typeface="+mn-ea"/>
                <a:cs typeface="+mn-cs"/>
              </a:rPr>
              <a:t>easy to read</a:t>
            </a:r>
            <a:r>
              <a:rPr lang="en-US" sz="1200" kern="1200" dirty="0">
                <a:solidFill>
                  <a:schemeClr val="tx1"/>
                </a:solidFill>
                <a:effectLst/>
                <a:latin typeface="+mn-lt"/>
                <a:ea typeface="+mn-ea"/>
                <a:cs typeface="+mn-cs"/>
              </a:rPr>
              <a:t>, even though enumerations should be used in a couple of places.</a:t>
            </a:r>
          </a:p>
          <a:p>
            <a:pPr marL="228600" indent="-228600">
              <a:buFont typeface="+mj-lt"/>
              <a:buAutoNum type="arabicPeriod"/>
            </a:pPr>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follows a clear pattern</a:t>
            </a:r>
            <a:r>
              <a:rPr lang="en-US" sz="1200" kern="1200" dirty="0">
                <a:solidFill>
                  <a:schemeClr val="tx1"/>
                </a:solidFill>
                <a:effectLst/>
                <a:latin typeface="+mn-lt"/>
                <a:ea typeface="+mn-ea"/>
                <a:cs typeface="+mn-cs"/>
              </a:rPr>
              <a:t>, meaning it can be code-generated.</a:t>
            </a:r>
          </a:p>
          <a:p>
            <a:pPr marL="228600" indent="-228600">
              <a:buFont typeface="+mj-lt"/>
              <a:buAutoNum type="arabicPeriod"/>
            </a:pPr>
            <a:r>
              <a:rPr lang="en-US" sz="1200" b="1" kern="1200" dirty="0">
                <a:solidFill>
                  <a:schemeClr val="tx1"/>
                </a:solidFill>
                <a:effectLst/>
                <a:latin typeface="+mn-lt"/>
                <a:ea typeface="+mn-ea"/>
                <a:cs typeface="+mn-cs"/>
              </a:rPr>
              <a:t>Custom methods can be hand-crafted </a:t>
            </a:r>
            <a:r>
              <a:rPr lang="en-US" sz="1200" kern="1200" dirty="0">
                <a:solidFill>
                  <a:schemeClr val="tx1"/>
                </a:solidFill>
                <a:effectLst/>
                <a:latin typeface="+mn-lt"/>
                <a:ea typeface="+mn-ea"/>
                <a:cs typeface="+mn-cs"/>
              </a:rPr>
              <a:t>extending what is available to the Xamarin developer </a:t>
            </a:r>
            <a:r>
              <a:rPr lang="en-US" sz="1200" b="1" kern="1200" dirty="0">
                <a:solidFill>
                  <a:schemeClr val="tx1"/>
                </a:solidFill>
                <a:effectLst/>
                <a:latin typeface="+mn-lt"/>
                <a:ea typeface="+mn-ea"/>
                <a:cs typeface="+mn-cs"/>
              </a:rPr>
              <a:t>without having to touch the Web API</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478354B-E270-49C0-A47A-8F9384103557}" type="slidenum">
              <a:rPr lang="en-US" smtClean="0"/>
              <a:t>21</a:t>
            </a:fld>
            <a:endParaRPr lang="en-US"/>
          </a:p>
        </p:txBody>
      </p:sp>
    </p:spTree>
    <p:extLst>
      <p:ext uri="{BB962C8B-B14F-4D97-AF65-F5344CB8AC3E}">
        <p14:creationId xmlns:p14="http://schemas.microsoft.com/office/powerpoint/2010/main" val="407412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take a moment to consider an example of some completely custom code that retrieves and saves user profile images.  Just to make this example extra interesting, we include code that implements reading and writing these images to </a:t>
            </a:r>
            <a:r>
              <a:rPr lang="en-US" sz="1200" b="1" kern="1200" dirty="0">
                <a:solidFill>
                  <a:schemeClr val="tx1"/>
                </a:solidFill>
                <a:effectLst/>
                <a:latin typeface="+mn-lt"/>
                <a:ea typeface="+mn-ea"/>
                <a:cs typeface="+mn-cs"/>
              </a:rPr>
              <a:t>Azure Blob Storage </a:t>
            </a:r>
            <a:r>
              <a:rPr lang="en-US" sz="1200" kern="1200" dirty="0">
                <a:solidFill>
                  <a:schemeClr val="tx1"/>
                </a:solidFill>
                <a:effectLst/>
                <a:latin typeface="+mn-lt"/>
                <a:ea typeface="+mn-ea"/>
                <a:cs typeface="+mn-cs"/>
              </a:rPr>
              <a:t>containers.  The use of partial classes enables us to extend the interface and implementation classes.  </a:t>
            </a:r>
            <a:r>
              <a:rPr lang="en-US" sz="1200" b="1" kern="1200" dirty="0">
                <a:solidFill>
                  <a:schemeClr val="tx1"/>
                </a:solidFill>
                <a:effectLst/>
                <a:latin typeface="+mn-lt"/>
                <a:ea typeface="+mn-ea"/>
                <a:cs typeface="+mn-cs"/>
              </a:rPr>
              <a:t>This exemplifies the “O” in SOLID for Open/Closed principle; even when we’re using automated code-generation for the same interface.</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22</a:t>
            </a:fld>
            <a:endParaRPr lang="en-US"/>
          </a:p>
        </p:txBody>
      </p:sp>
    </p:spTree>
    <p:extLst>
      <p:ext uri="{BB962C8B-B14F-4D97-AF65-F5344CB8AC3E}">
        <p14:creationId xmlns:p14="http://schemas.microsoft.com/office/powerpoint/2010/main" val="679043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What do I mean by item #3, “Componentize the Architecture”?</a:t>
            </a:r>
            <a:endParaRPr lang="en-US" b="1" dirty="0"/>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23</a:t>
            </a:fld>
            <a:endParaRPr lang="en-US"/>
          </a:p>
        </p:txBody>
      </p:sp>
    </p:spTree>
    <p:extLst>
      <p:ext uri="{BB962C8B-B14F-4D97-AF65-F5344CB8AC3E}">
        <p14:creationId xmlns:p14="http://schemas.microsoft.com/office/powerpoint/2010/main" val="3496751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mean by “Componentize the Architecture” is that you can </a:t>
            </a:r>
            <a:r>
              <a:rPr lang="en-US" sz="1200" b="1" kern="1200" dirty="0">
                <a:solidFill>
                  <a:schemeClr val="tx1"/>
                </a:solidFill>
                <a:effectLst/>
                <a:latin typeface="+mn-lt"/>
                <a:ea typeface="+mn-ea"/>
                <a:cs typeface="+mn-cs"/>
              </a:rPr>
              <a:t>take common pieces </a:t>
            </a:r>
            <a:r>
              <a:rPr lang="en-US" sz="1200" kern="1200" dirty="0">
                <a:solidFill>
                  <a:schemeClr val="tx1"/>
                </a:solidFill>
                <a:effectLst/>
                <a:latin typeface="+mn-lt"/>
                <a:ea typeface="+mn-ea"/>
                <a:cs typeface="+mn-cs"/>
              </a:rPr>
              <a:t>that are foundations upon which the application is built and </a:t>
            </a:r>
            <a:r>
              <a:rPr lang="en-US" sz="1200" b="1" kern="1200" dirty="0">
                <a:solidFill>
                  <a:schemeClr val="tx1"/>
                </a:solidFill>
                <a:effectLst/>
                <a:latin typeface="+mn-lt"/>
                <a:ea typeface="+mn-ea"/>
                <a:cs typeface="+mn-cs"/>
              </a:rPr>
              <a:t>package them for reuse</a:t>
            </a:r>
            <a:r>
              <a:rPr lang="en-US" sz="1200" kern="1200" dirty="0">
                <a:solidFill>
                  <a:schemeClr val="tx1"/>
                </a:solidFill>
                <a:effectLst/>
                <a:latin typeface="+mn-lt"/>
                <a:ea typeface="+mn-ea"/>
                <a:cs typeface="+mn-cs"/>
              </a:rPr>
              <a:t>.  We do this all the time when we leverage NuGet packages that implement various functionality we need in our solutions.  </a:t>
            </a:r>
            <a:r>
              <a:rPr lang="en-US" sz="1200" b="1" kern="1200" dirty="0">
                <a:solidFill>
                  <a:schemeClr val="tx1"/>
                </a:solidFill>
                <a:effectLst/>
                <a:latin typeface="+mn-lt"/>
                <a:ea typeface="+mn-ea"/>
                <a:cs typeface="+mn-cs"/>
              </a:rPr>
              <a:t>Why not do it for your own team?  </a:t>
            </a:r>
            <a:r>
              <a:rPr lang="en-US" sz="1200" kern="1200" dirty="0">
                <a:solidFill>
                  <a:schemeClr val="tx1"/>
                </a:solidFill>
                <a:effectLst/>
                <a:latin typeface="+mn-lt"/>
                <a:ea typeface="+mn-ea"/>
                <a:cs typeface="+mn-cs"/>
              </a:rPr>
              <a:t>It is quite easy to do and many companies even host their own NuGet servers internally.</a:t>
            </a:r>
          </a:p>
          <a:p>
            <a:r>
              <a:rPr lang="en-US" sz="1200" kern="1200" dirty="0">
                <a:solidFill>
                  <a:schemeClr val="tx1"/>
                </a:solidFill>
                <a:effectLst/>
                <a:latin typeface="+mn-lt"/>
                <a:ea typeface="+mn-ea"/>
                <a:cs typeface="+mn-cs"/>
              </a:rPr>
              <a:t>What I’ve done with the foundational classes for this architecture is to make them </a:t>
            </a:r>
            <a:r>
              <a:rPr lang="en-US" sz="1200" b="1" kern="1200" dirty="0">
                <a:solidFill>
                  <a:schemeClr val="tx1"/>
                </a:solidFill>
                <a:effectLst/>
                <a:latin typeface="+mn-lt"/>
                <a:ea typeface="+mn-ea"/>
                <a:cs typeface="+mn-cs"/>
              </a:rPr>
              <a:t>available as open‑source on GitHub. </a:t>
            </a:r>
            <a:r>
              <a:rPr lang="en-US" sz="1200" kern="1200" dirty="0">
                <a:solidFill>
                  <a:schemeClr val="tx1"/>
                </a:solidFill>
                <a:effectLst/>
                <a:latin typeface="+mn-lt"/>
                <a:ea typeface="+mn-ea"/>
                <a:cs typeface="+mn-cs"/>
              </a:rPr>
              <a:t> I package that open-source code into NuGet packages which are then </a:t>
            </a:r>
            <a:r>
              <a:rPr lang="en-US" sz="1200" b="1" kern="1200" dirty="0">
                <a:solidFill>
                  <a:schemeClr val="tx1"/>
                </a:solidFill>
                <a:effectLst/>
                <a:latin typeface="+mn-lt"/>
                <a:ea typeface="+mn-ea"/>
                <a:cs typeface="+mn-cs"/>
              </a:rPr>
              <a:t>published to NuGet.org; </a:t>
            </a:r>
            <a:r>
              <a:rPr lang="en-US" sz="1200" kern="1200" dirty="0">
                <a:solidFill>
                  <a:schemeClr val="tx1"/>
                </a:solidFill>
                <a:effectLst/>
                <a:latin typeface="+mn-lt"/>
                <a:ea typeface="+mn-ea"/>
                <a:cs typeface="+mn-cs"/>
              </a:rPr>
              <a:t>search for “CodeGenHero.”</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24</a:t>
            </a:fld>
            <a:endParaRPr lang="en-US"/>
          </a:p>
        </p:txBody>
      </p:sp>
    </p:spTree>
    <p:extLst>
      <p:ext uri="{BB962C8B-B14F-4D97-AF65-F5344CB8AC3E}">
        <p14:creationId xmlns:p14="http://schemas.microsoft.com/office/powerpoint/2010/main" val="821037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how that Azure BLOB Storage for the user’s profile photo works.  At the same time, this gives us a chance to see </a:t>
            </a:r>
            <a:r>
              <a:rPr lang="en-US" sz="1200" b="1" kern="1200" dirty="0">
                <a:solidFill>
                  <a:schemeClr val="tx1"/>
                </a:solidFill>
                <a:effectLst/>
                <a:latin typeface="+mn-lt"/>
                <a:ea typeface="+mn-ea"/>
                <a:cs typeface="+mn-cs"/>
              </a:rPr>
              <a:t>where the implementation of a Dependency Injection container named </a:t>
            </a:r>
            <a:r>
              <a:rPr lang="en-US" sz="1200" b="1" kern="1200" dirty="0" err="1">
                <a:solidFill>
                  <a:schemeClr val="tx1"/>
                </a:solidFill>
                <a:effectLst/>
                <a:latin typeface="+mn-lt"/>
                <a:ea typeface="+mn-ea"/>
                <a:cs typeface="+mn-cs"/>
              </a:rPr>
              <a:t>DryIoc</a:t>
            </a:r>
            <a:r>
              <a:rPr lang="en-US" sz="1200" b="1" kern="1200" dirty="0">
                <a:solidFill>
                  <a:schemeClr val="tx1"/>
                </a:solidFill>
                <a:effectLst/>
                <a:latin typeface="+mn-lt"/>
                <a:ea typeface="+mn-ea"/>
                <a:cs typeface="+mn-cs"/>
              </a:rPr>
              <a:t> gets configured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25</a:t>
            </a:fld>
            <a:endParaRPr lang="en-US"/>
          </a:p>
        </p:txBody>
      </p:sp>
    </p:spTree>
    <p:extLst>
      <p:ext uri="{BB962C8B-B14F-4D97-AF65-F5344CB8AC3E}">
        <p14:creationId xmlns:p14="http://schemas.microsoft.com/office/powerpoint/2010/main" val="3166669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Have you ever worked on a development team where you </a:t>
            </a:r>
            <a:r>
              <a:rPr lang="en-US" sz="1200" b="1" kern="1200" dirty="0">
                <a:solidFill>
                  <a:schemeClr val="tx1"/>
                </a:solidFill>
                <a:effectLst/>
                <a:latin typeface="+mn-lt"/>
                <a:ea typeface="+mn-ea"/>
                <a:cs typeface="+mn-cs"/>
              </a:rPr>
              <a:t>needed your own copy of the database to experiment?</a:t>
            </a:r>
            <a:r>
              <a:rPr lang="en-US" sz="1200" kern="1200" dirty="0">
                <a:solidFill>
                  <a:schemeClr val="tx1"/>
                </a:solidFill>
                <a:effectLst/>
                <a:latin typeface="+mn-lt"/>
                <a:ea typeface="+mn-ea"/>
                <a:cs typeface="+mn-cs"/>
              </a:rPr>
              <a:t>  I do this all the time.  The problem is that I, or my teammates forget to change their custom connection strings and app settings back before they </a:t>
            </a:r>
            <a:r>
              <a:rPr lang="en-US" sz="1200" b="1" kern="1200" dirty="0">
                <a:solidFill>
                  <a:schemeClr val="tx1"/>
                </a:solidFill>
                <a:effectLst/>
                <a:latin typeface="+mn-lt"/>
                <a:ea typeface="+mn-ea"/>
                <a:cs typeface="+mn-cs"/>
              </a:rPr>
              <a:t>commit changes to the repository</a:t>
            </a:r>
            <a:r>
              <a:rPr lang="en-US" sz="1200" kern="1200" dirty="0">
                <a:solidFill>
                  <a:schemeClr val="tx1"/>
                </a:solidFill>
                <a:effectLst/>
                <a:latin typeface="+mn-lt"/>
                <a:ea typeface="+mn-ea"/>
                <a:cs typeface="+mn-cs"/>
              </a:rPr>
              <a:t>.  Next thing you know, developers are pulling those changes and losing productivity because suddenly something stopped working.</a:t>
            </a:r>
          </a:p>
          <a:p>
            <a:r>
              <a:rPr lang="en-US" sz="1200" kern="1200" dirty="0">
                <a:solidFill>
                  <a:schemeClr val="tx1"/>
                </a:solidFill>
                <a:effectLst/>
                <a:latin typeface="+mn-lt"/>
                <a:ea typeface="+mn-ea"/>
                <a:cs typeface="+mn-cs"/>
              </a:rPr>
              <a:t>Alternatively, you might work on a team where it’s </a:t>
            </a:r>
            <a:r>
              <a:rPr lang="en-US" sz="1200" b="1" kern="1200" dirty="0">
                <a:solidFill>
                  <a:schemeClr val="tx1"/>
                </a:solidFill>
                <a:effectLst/>
                <a:latin typeface="+mn-lt"/>
                <a:ea typeface="+mn-ea"/>
                <a:cs typeface="+mn-cs"/>
              </a:rPr>
              <a:t>not okay for every developer to know the passwords and secrets to each </a:t>
            </a:r>
            <a:r>
              <a:rPr lang="en-US" sz="1200" kern="1200" dirty="0">
                <a:solidFill>
                  <a:schemeClr val="tx1"/>
                </a:solidFill>
                <a:effectLst/>
                <a:latin typeface="+mn-lt"/>
                <a:ea typeface="+mn-ea"/>
                <a:cs typeface="+mn-cs"/>
              </a:rPr>
              <a:t>database and service in </a:t>
            </a:r>
            <a:r>
              <a:rPr lang="en-US" sz="1200" b="1" kern="1200" dirty="0">
                <a:solidFill>
                  <a:schemeClr val="tx1"/>
                </a:solidFill>
                <a:effectLst/>
                <a:latin typeface="+mn-lt"/>
                <a:ea typeface="+mn-ea"/>
                <a:cs typeface="+mn-cs"/>
              </a:rPr>
              <a:t>every environment </a:t>
            </a:r>
            <a:r>
              <a:rPr lang="en-US" sz="1200" kern="1200" dirty="0">
                <a:solidFill>
                  <a:schemeClr val="tx1"/>
                </a:solidFill>
                <a:effectLst/>
                <a:latin typeface="+mn-lt"/>
                <a:ea typeface="+mn-ea"/>
                <a:cs typeface="+mn-cs"/>
              </a:rPr>
              <a:t>– DEV, QA, UAT, PROD. </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26</a:t>
            </a:fld>
            <a:endParaRPr lang="en-US"/>
          </a:p>
        </p:txBody>
      </p:sp>
    </p:spTree>
    <p:extLst>
      <p:ext uri="{BB962C8B-B14F-4D97-AF65-F5344CB8AC3E}">
        <p14:creationId xmlns:p14="http://schemas.microsoft.com/office/powerpoint/2010/main" val="3969866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Due to our time limitations, I am not going to be able to deep-dive into how the token-based security is implemented in </a:t>
            </a:r>
            <a:r>
              <a:rPr lang="en-US" sz="1200" kern="1200" dirty="0" err="1">
                <a:solidFill>
                  <a:schemeClr val="tx1"/>
                </a:solidFill>
                <a:effectLst/>
                <a:latin typeface="+mn-lt"/>
                <a:ea typeface="+mn-ea"/>
                <a:cs typeface="+mn-cs"/>
              </a:rPr>
              <a:t>ConferenceMate</a:t>
            </a:r>
            <a:r>
              <a:rPr lang="en-US" sz="1200" kern="1200" dirty="0">
                <a:solidFill>
                  <a:schemeClr val="tx1"/>
                </a:solidFill>
                <a:effectLst/>
                <a:latin typeface="+mn-lt"/>
                <a:ea typeface="+mn-ea"/>
                <a:cs typeface="+mn-cs"/>
              </a:rPr>
              <a:t>.  I would suggest that you read the </a:t>
            </a:r>
            <a:r>
              <a:rPr lang="en-US" sz="1200" b="1" kern="1200" dirty="0">
                <a:solidFill>
                  <a:schemeClr val="tx1"/>
                </a:solidFill>
                <a:effectLst/>
                <a:latin typeface="+mn-lt"/>
                <a:ea typeface="+mn-ea"/>
                <a:cs typeface="+mn-cs"/>
              </a:rPr>
              <a:t>Blog post by AJ </a:t>
            </a:r>
            <a:r>
              <a:rPr lang="en-US" sz="1200" b="1" kern="1200" dirty="0" err="1">
                <a:solidFill>
                  <a:schemeClr val="tx1"/>
                </a:solidFill>
                <a:effectLst/>
                <a:latin typeface="+mn-lt"/>
                <a:ea typeface="+mn-ea"/>
                <a:cs typeface="+mn-cs"/>
              </a:rPr>
              <a:t>Kerezstes</a:t>
            </a:r>
            <a:r>
              <a:rPr lang="en-US" sz="1200" kern="1200" dirty="0">
                <a:solidFill>
                  <a:schemeClr val="tx1"/>
                </a:solidFill>
                <a:effectLst/>
                <a:latin typeface="+mn-lt"/>
                <a:ea typeface="+mn-ea"/>
                <a:cs typeface="+mn-cs"/>
              </a:rPr>
              <a:t> that is linked to by his GitHub repo shown on this slide.  Also, the</a:t>
            </a:r>
            <a:r>
              <a:rPr lang="en-US" sz="1200" b="1" kern="1200" dirty="0">
                <a:solidFill>
                  <a:schemeClr val="tx1"/>
                </a:solidFill>
                <a:effectLst/>
                <a:latin typeface="+mn-lt"/>
                <a:ea typeface="+mn-ea"/>
                <a:cs typeface="+mn-cs"/>
              </a:rPr>
              <a:t> bullet points here identify the key class files</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ConferenceMate</a:t>
            </a:r>
            <a:r>
              <a:rPr lang="en-US" sz="1200" kern="1200" dirty="0">
                <a:solidFill>
                  <a:schemeClr val="tx1"/>
                </a:solidFill>
                <a:effectLst/>
                <a:latin typeface="+mn-lt"/>
                <a:ea typeface="+mn-ea"/>
                <a:cs typeface="+mn-cs"/>
              </a:rPr>
              <a:t> that you’ll want to examine.</a:t>
            </a:r>
          </a:p>
          <a:p>
            <a:r>
              <a:rPr lang="en-US" sz="1200" kern="1200" dirty="0">
                <a:solidFill>
                  <a:schemeClr val="tx1"/>
                </a:solidFill>
                <a:effectLst/>
                <a:latin typeface="+mn-lt"/>
                <a:ea typeface="+mn-ea"/>
                <a:cs typeface="+mn-cs"/>
              </a:rPr>
              <a:t>Another thing that I like about this architecture is that I’m able to </a:t>
            </a:r>
            <a:r>
              <a:rPr lang="en-US" sz="1200" b="1" kern="1200" dirty="0">
                <a:solidFill>
                  <a:schemeClr val="tx1"/>
                </a:solidFill>
                <a:effectLst/>
                <a:latin typeface="+mn-lt"/>
                <a:ea typeface="+mn-ea"/>
                <a:cs typeface="+mn-cs"/>
              </a:rPr>
              <a:t>inject an </a:t>
            </a:r>
            <a:r>
              <a:rPr lang="en-US" sz="1200" b="1" kern="1200" dirty="0" err="1">
                <a:solidFill>
                  <a:schemeClr val="tx1"/>
                </a:solidFill>
                <a:effectLst/>
                <a:latin typeface="+mn-lt"/>
                <a:ea typeface="+mn-ea"/>
                <a:cs typeface="+mn-cs"/>
              </a:rPr>
              <a:t>ISession</a:t>
            </a:r>
            <a:r>
              <a:rPr lang="en-US" sz="1200" b="1" kern="1200" dirty="0">
                <a:solidFill>
                  <a:schemeClr val="tx1"/>
                </a:solidFill>
                <a:effectLst/>
                <a:latin typeface="+mn-lt"/>
                <a:ea typeface="+mn-ea"/>
                <a:cs typeface="+mn-cs"/>
              </a:rPr>
              <a:t> object into my controllers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Convenience checks for security permissions.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business rule that states only the user him/herself can update their profile photo or a conference organizer can do so.  You’ll see the difference between a claim check and a role-based check in the server-side code that processes an uploaded user profile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make Postman tests our final item for today’s talk.  We are going to use Postman to test our wonderful Web API.  Before we do so, I just want to point out one more feature of the Web API that you’ll need for enterprise development; versioning the API.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Notice how all our </a:t>
            </a:r>
            <a:r>
              <a:rPr lang="en-US" sz="1200" b="1" kern="1200" dirty="0">
                <a:solidFill>
                  <a:schemeClr val="tx1"/>
                </a:solidFill>
                <a:effectLst/>
                <a:latin typeface="+mn-lt"/>
                <a:ea typeface="+mn-ea"/>
                <a:cs typeface="+mn-cs"/>
              </a:rPr>
              <a:t>Web API methods are decorated with a “</a:t>
            </a:r>
            <a:r>
              <a:rPr lang="en-US" sz="1200" b="1" kern="1200" dirty="0" err="1">
                <a:solidFill>
                  <a:schemeClr val="tx1"/>
                </a:solidFill>
                <a:effectLst/>
                <a:latin typeface="+mn-lt"/>
                <a:ea typeface="+mn-ea"/>
                <a:cs typeface="+mn-cs"/>
              </a:rPr>
              <a:t>Dataversion</a:t>
            </a:r>
            <a:r>
              <a:rPr lang="en-US" sz="1200" b="1" kern="1200" dirty="0">
                <a:solidFill>
                  <a:schemeClr val="tx1"/>
                </a:solidFill>
                <a:effectLst/>
                <a:latin typeface="+mn-lt"/>
                <a:ea typeface="+mn-ea"/>
                <a:cs typeface="+mn-cs"/>
              </a:rPr>
              <a:t>” attribute</a:t>
            </a:r>
            <a:r>
              <a:rPr lang="en-US" sz="1200" kern="1200" dirty="0">
                <a:solidFill>
                  <a:schemeClr val="tx1"/>
                </a:solidFill>
                <a:effectLst/>
                <a:latin typeface="+mn-lt"/>
                <a:ea typeface="+mn-ea"/>
                <a:cs typeface="+mn-cs"/>
              </a:rPr>
              <a:t> containing a value of “1”.  When it comes time to alter the behavior of that Web API, you can make a new method with the same route name, give it a different version, say 2, and allow legacy client applications to still function while you roll out the new version market-by-market.</a:t>
            </a:r>
          </a:p>
          <a:p>
            <a:r>
              <a:rPr lang="en-US" sz="1200" kern="1200" dirty="0">
                <a:solidFill>
                  <a:schemeClr val="tx1"/>
                </a:solidFill>
                <a:effectLst/>
                <a:latin typeface="+mn-lt"/>
                <a:ea typeface="+mn-ea"/>
                <a:cs typeface="+mn-cs"/>
              </a:rPr>
              <a:t>Now, we’re really short on time so let me just show you what can be done with </a:t>
            </a:r>
            <a:r>
              <a:rPr lang="en-US" sz="1200" b="1" kern="1200" dirty="0">
                <a:solidFill>
                  <a:schemeClr val="tx1"/>
                </a:solidFill>
                <a:effectLst/>
                <a:latin typeface="+mn-lt"/>
                <a:ea typeface="+mn-ea"/>
                <a:cs typeface="+mn-cs"/>
              </a:rPr>
              <a:t>Postman’s collection runner.  </a:t>
            </a:r>
            <a:r>
              <a:rPr lang="en-US" sz="1200" kern="1200" dirty="0">
                <a:solidFill>
                  <a:schemeClr val="tx1"/>
                </a:solidFill>
                <a:effectLst/>
                <a:latin typeface="+mn-lt"/>
                <a:ea typeface="+mn-ea"/>
                <a:cs typeface="+mn-cs"/>
              </a:rPr>
              <a:t>You’ve heard of automated unit tests?  Well, this is </a:t>
            </a:r>
            <a:r>
              <a:rPr lang="en-US" sz="1200" b="1" kern="1200" dirty="0">
                <a:solidFill>
                  <a:schemeClr val="tx1"/>
                </a:solidFill>
                <a:effectLst/>
                <a:latin typeface="+mn-lt"/>
                <a:ea typeface="+mn-ea"/>
                <a:cs typeface="+mn-cs"/>
              </a:rPr>
              <a:t>automated Web API tests.  </a:t>
            </a:r>
            <a:r>
              <a:rPr lang="en-US" sz="1200" kern="1200" dirty="0">
                <a:solidFill>
                  <a:schemeClr val="tx1"/>
                </a:solidFill>
                <a:effectLst/>
                <a:latin typeface="+mn-lt"/>
                <a:ea typeface="+mn-ea"/>
                <a:cs typeface="+mn-cs"/>
              </a:rPr>
              <a:t>Basically, we set up some requests, configure a couple of common variables by environment, and write JavaScript tests against the results.  Let’s examine a few and then run this thing and open it up for Q&amp;A.</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27</a:t>
            </a:fld>
            <a:endParaRPr lang="en-US"/>
          </a:p>
        </p:txBody>
      </p:sp>
    </p:spTree>
    <p:extLst>
      <p:ext uri="{BB962C8B-B14F-4D97-AF65-F5344CB8AC3E}">
        <p14:creationId xmlns:p14="http://schemas.microsoft.com/office/powerpoint/2010/main" val="3675314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Conclusion</a:t>
            </a:r>
          </a:p>
          <a:p>
            <a:r>
              <a:rPr lang="en-US" sz="1200" kern="1200" dirty="0">
                <a:solidFill>
                  <a:schemeClr val="tx1"/>
                </a:solidFill>
                <a:effectLst/>
                <a:latin typeface="+mn-lt"/>
                <a:ea typeface="+mn-ea"/>
                <a:cs typeface="+mn-cs"/>
              </a:rPr>
              <a:t>There you have it folks, we have walked through several major pieces of an enterprise architecture in under 45 minutes.  I do apologize if it moved fast and wasn’t deep enough for some of you.  However, remember you have the sample code and slides to refer to later.  Also, here is my contact information if you have questions.  </a:t>
            </a:r>
            <a:r>
              <a:rPr lang="en-US" sz="1200" b="1" kern="1200" dirty="0">
                <a:solidFill>
                  <a:schemeClr val="tx1"/>
                </a:solidFill>
                <a:effectLst/>
                <a:latin typeface="+mn-lt"/>
                <a:ea typeface="+mn-ea"/>
                <a:cs typeface="+mn-cs"/>
              </a:rPr>
              <a:t>If you liked something in this talk, please follow me on Twitter at PaulBSchroeder</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If you really liked something in the talk and want us to help you with a project, we would love to hear from you</a:t>
            </a:r>
            <a:r>
              <a:rPr lang="en-US" sz="1200" kern="1200" dirty="0">
                <a:solidFill>
                  <a:schemeClr val="tx1"/>
                </a:solidFill>
                <a:effectLst/>
                <a:latin typeface="+mn-lt"/>
                <a:ea typeface="+mn-ea"/>
                <a:cs typeface="+mn-cs"/>
              </a:rPr>
              <a:t>.  Finally, stickers and personal demos of CodeGenHero are available.  Either catch me here or email to setup a virtual meeting.  </a:t>
            </a:r>
          </a:p>
          <a:p>
            <a:r>
              <a:rPr lang="en-US" sz="1200" b="1" kern="1200" dirty="0">
                <a:solidFill>
                  <a:schemeClr val="tx1"/>
                </a:solidFill>
                <a:effectLst/>
                <a:latin typeface="+mn-lt"/>
                <a:ea typeface="+mn-ea"/>
                <a:cs typeface="+mn-cs"/>
              </a:rPr>
              <a:t>If you have a big database and don’t want to hand-code hundreds of classes, let’s chat.  That’s it, I hope you are left with some new ideas and great code examples that you can use to jumpstart your next project!</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28</a:t>
            </a:fld>
            <a:endParaRPr lang="en-US"/>
          </a:p>
        </p:txBody>
      </p:sp>
    </p:spTree>
    <p:extLst>
      <p:ext uri="{BB962C8B-B14F-4D97-AF65-F5344CB8AC3E}">
        <p14:creationId xmlns:p14="http://schemas.microsoft.com/office/powerpoint/2010/main" val="363397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in case you are not aware, there is a mobile app available for this event.  If you are familiar with it, that’s awesome because you are then fully-prepared for this talk.  </a:t>
            </a:r>
            <a:r>
              <a:rPr lang="en-US" sz="1200" b="1" kern="1200" dirty="0">
                <a:solidFill>
                  <a:schemeClr val="tx1"/>
                </a:solidFill>
                <a:effectLst/>
                <a:latin typeface="+mn-lt"/>
                <a:ea typeface="+mn-ea"/>
                <a:cs typeface="+mn-cs"/>
              </a:rPr>
              <a:t>The sample application I am sharing with you today is also a Xamarin application designed for conferences</a:t>
            </a:r>
            <a:r>
              <a:rPr lang="en-US" sz="1200" kern="1200" dirty="0">
                <a:solidFill>
                  <a:schemeClr val="tx1"/>
                </a:solidFill>
                <a:effectLst/>
                <a:latin typeface="+mn-lt"/>
                <a:ea typeface="+mn-ea"/>
                <a:cs typeface="+mn-cs"/>
              </a:rPr>
              <a:t>.  We call it </a:t>
            </a:r>
            <a:r>
              <a:rPr lang="en-US" sz="1200" b="1" kern="1200" dirty="0" err="1">
                <a:solidFill>
                  <a:schemeClr val="tx1"/>
                </a:solidFill>
                <a:effectLst/>
                <a:latin typeface="+mn-lt"/>
                <a:ea typeface="+mn-ea"/>
                <a:cs typeface="+mn-cs"/>
              </a:rPr>
              <a:t>ConferenceMate</a:t>
            </a:r>
            <a:r>
              <a:rPr lang="en-US" sz="1200" kern="1200" dirty="0">
                <a:solidFill>
                  <a:schemeClr val="tx1"/>
                </a:solidFill>
                <a:effectLst/>
                <a:latin typeface="+mn-lt"/>
                <a:ea typeface="+mn-ea"/>
                <a:cs typeface="+mn-cs"/>
              </a:rPr>
              <a:t> and it was </a:t>
            </a:r>
            <a:r>
              <a:rPr lang="en-US" sz="1200" b="1" kern="1200" dirty="0">
                <a:solidFill>
                  <a:schemeClr val="tx1"/>
                </a:solidFill>
                <a:effectLst/>
                <a:latin typeface="+mn-lt"/>
                <a:ea typeface="+mn-ea"/>
                <a:cs typeface="+mn-cs"/>
              </a:rPr>
              <a:t>inspired by a similar app James </a:t>
            </a:r>
            <a:r>
              <a:rPr lang="en-US" sz="1200" b="1" kern="1200" dirty="0" err="1">
                <a:solidFill>
                  <a:schemeClr val="tx1"/>
                </a:solidFill>
                <a:effectLst/>
                <a:latin typeface="+mn-lt"/>
                <a:ea typeface="+mn-ea"/>
                <a:cs typeface="+mn-cs"/>
              </a:rPr>
              <a:t>Montemagno</a:t>
            </a:r>
            <a:r>
              <a:rPr lang="en-US" sz="1200" b="1" kern="1200" dirty="0">
                <a:solidFill>
                  <a:schemeClr val="tx1"/>
                </a:solidFill>
                <a:effectLst/>
                <a:latin typeface="+mn-lt"/>
                <a:ea typeface="+mn-ea"/>
                <a:cs typeface="+mn-cs"/>
              </a:rPr>
              <a:t> put together for Evolve 2016</a:t>
            </a:r>
            <a:r>
              <a:rPr lang="en-US" sz="1200" kern="1200" dirty="0">
                <a:solidFill>
                  <a:schemeClr val="tx1"/>
                </a:solidFill>
                <a:effectLst/>
                <a:latin typeface="+mn-lt"/>
                <a:ea typeface="+mn-ea"/>
                <a:cs typeface="+mn-cs"/>
              </a:rPr>
              <a:t>.  We’ll get to that in just a minute…as I should really introduce myself.</a:t>
            </a:r>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3</a:t>
            </a:fld>
            <a:endParaRPr lang="en-US"/>
          </a:p>
        </p:txBody>
      </p:sp>
    </p:spTree>
    <p:extLst>
      <p:ext uri="{BB962C8B-B14F-4D97-AF65-F5344CB8AC3E}">
        <p14:creationId xmlns:p14="http://schemas.microsoft.com/office/powerpoint/2010/main" val="233093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Bachelors Degree, MBA Degree, MCSD</a:t>
            </a:r>
          </a:p>
          <a:p>
            <a:r>
              <a:rPr lang="en-US" dirty="0"/>
              <a:t>MSC Technology Consulting – Silver Partner</a:t>
            </a:r>
          </a:p>
          <a:p>
            <a:r>
              <a:rPr lang="en-US" dirty="0"/>
              <a:t>Train / Augment Staff</a:t>
            </a:r>
          </a:p>
          <a:p>
            <a:endParaRPr lang="en-US" dirty="0"/>
          </a:p>
          <a:p>
            <a:r>
              <a:rPr lang="en-US" dirty="0"/>
              <a:t>History behind that blocky font? - </a:t>
            </a:r>
            <a:r>
              <a:rPr lang="en-US" sz="1200" b="1" kern="1200" dirty="0">
                <a:solidFill>
                  <a:schemeClr val="tx1"/>
                </a:solidFill>
                <a:effectLst/>
                <a:latin typeface="+mn-lt"/>
                <a:ea typeface="+mn-ea"/>
                <a:cs typeface="+mn-cs"/>
              </a:rPr>
              <a:t>Warren Robinett</a:t>
            </a:r>
          </a:p>
          <a:p>
            <a:r>
              <a:rPr lang="en-US" sz="1200" kern="1200" dirty="0">
                <a:solidFill>
                  <a:schemeClr val="tx1"/>
                </a:solidFill>
                <a:effectLst/>
                <a:latin typeface="+mn-lt"/>
                <a:ea typeface="+mn-ea"/>
                <a:cs typeface="+mn-cs"/>
              </a:rPr>
              <a:t>Atari game titled Adventure, released in 1979 – “</a:t>
            </a:r>
            <a:r>
              <a:rPr lang="en-US" sz="1200" b="1" kern="1200" dirty="0">
                <a:solidFill>
                  <a:schemeClr val="tx1"/>
                </a:solidFill>
                <a:effectLst/>
                <a:latin typeface="+mn-lt"/>
                <a:ea typeface="+mn-ea"/>
                <a:cs typeface="+mn-cs"/>
              </a:rPr>
              <a:t>Easter Egg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Our work - </a:t>
            </a:r>
            <a:r>
              <a:rPr lang="en-US" sz="1200" b="1" kern="1200" dirty="0">
                <a:solidFill>
                  <a:schemeClr val="tx1"/>
                </a:solidFill>
                <a:effectLst/>
                <a:latin typeface="+mn-lt"/>
                <a:ea typeface="+mn-ea"/>
                <a:cs typeface="+mn-cs"/>
              </a:rPr>
              <a:t>factory output rather than artistic expression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Code we write follows boilerplate patterns that can be tedious to repeatedly code</a:t>
            </a:r>
          </a:p>
          <a:p>
            <a:r>
              <a:rPr lang="en-US" sz="1200" kern="1200" dirty="0">
                <a:solidFill>
                  <a:schemeClr val="tx1"/>
                </a:solidFill>
                <a:effectLst/>
                <a:latin typeface="+mn-lt"/>
                <a:ea typeface="+mn-ea"/>
                <a:cs typeface="+mn-cs"/>
              </a:rPr>
              <a:t>The idea that we should </a:t>
            </a:r>
            <a:r>
              <a:rPr lang="en-US" sz="1200" b="1" kern="1200" dirty="0">
                <a:solidFill>
                  <a:schemeClr val="tx1"/>
                </a:solidFill>
                <a:effectLst/>
                <a:latin typeface="+mn-lt"/>
                <a:ea typeface="+mn-ea"/>
                <a:cs typeface="+mn-cs"/>
              </a:rPr>
              <a:t>code-generate that stuff is not a new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our </a:t>
            </a:r>
            <a:r>
              <a:rPr lang="en-US" sz="1200" b="1" kern="1200" dirty="0">
                <a:solidFill>
                  <a:schemeClr val="tx1"/>
                </a:solidFill>
                <a:effectLst/>
                <a:latin typeface="+mn-lt"/>
                <a:ea typeface="+mn-ea"/>
                <a:cs typeface="+mn-cs"/>
              </a:rPr>
              <a:t>creative brains focus on value-add areas </a:t>
            </a:r>
            <a:r>
              <a:rPr lang="en-US" sz="1200" kern="1200" dirty="0">
                <a:solidFill>
                  <a:schemeClr val="tx1"/>
                </a:solidFill>
                <a:effectLst/>
                <a:latin typeface="+mn-lt"/>
                <a:ea typeface="+mn-ea"/>
                <a:cs typeface="+mn-cs"/>
              </a:rPr>
              <a:t>like user experience, business rule implementation, and systems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is to </a:t>
            </a:r>
            <a:r>
              <a:rPr lang="en-US" sz="1200" b="1" kern="1200" dirty="0">
                <a:solidFill>
                  <a:schemeClr val="tx1"/>
                </a:solidFill>
                <a:effectLst/>
                <a:latin typeface="+mn-lt"/>
                <a:ea typeface="+mn-ea"/>
                <a:cs typeface="+mn-cs"/>
              </a:rPr>
              <a:t>provide an example of how to build well-structured, maintainable apps using a layered architecture along with clear separation of concerns for enterprise projects.</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4</a:t>
            </a:fld>
            <a:endParaRPr lang="en-US"/>
          </a:p>
        </p:txBody>
      </p:sp>
    </p:spTree>
    <p:extLst>
      <p:ext uri="{BB962C8B-B14F-4D97-AF65-F5344CB8AC3E}">
        <p14:creationId xmlns:p14="http://schemas.microsoft.com/office/powerpoint/2010/main" val="41966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around this time of day, I usually find myself feeling the way this minion looks. </a:t>
            </a:r>
          </a:p>
          <a:p>
            <a:r>
              <a:rPr lang="en-US" sz="1200" kern="1200" dirty="0">
                <a:solidFill>
                  <a:schemeClr val="tx1"/>
                </a:solidFill>
                <a:effectLst/>
                <a:latin typeface="+mn-lt"/>
                <a:ea typeface="+mn-ea"/>
                <a:cs typeface="+mn-cs"/>
              </a:rPr>
              <a:t>However, there will no sleeping in class today </a:t>
            </a:r>
            <a:r>
              <a:rPr lang="en-US" sz="1200" b="1" kern="1200" dirty="0">
                <a:solidFill>
                  <a:schemeClr val="tx1"/>
                </a:solidFill>
                <a:effectLst/>
                <a:latin typeface="+mn-lt"/>
                <a:ea typeface="+mn-ea"/>
                <a:cs typeface="+mn-cs"/>
              </a:rPr>
              <a:t>– we have a lot to cover</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would take </a:t>
            </a:r>
            <a:r>
              <a:rPr lang="en-US" sz="1200" b="1" kern="1200" dirty="0">
                <a:solidFill>
                  <a:schemeClr val="tx1"/>
                </a:solidFill>
                <a:effectLst/>
                <a:latin typeface="+mn-lt"/>
                <a:ea typeface="+mn-ea"/>
                <a:cs typeface="+mn-cs"/>
              </a:rPr>
              <a:t>two hours to properly deep dive</a:t>
            </a:r>
            <a:r>
              <a:rPr lang="en-US" sz="1200" b="0" kern="120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nto this enterprise architecture and we only have 45 minutes.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Overkill</a:t>
            </a:r>
            <a:r>
              <a:rPr lang="en-US" sz="1200" kern="1200" dirty="0">
                <a:solidFill>
                  <a:schemeClr val="tx1"/>
                </a:solidFill>
                <a:effectLst/>
                <a:latin typeface="+mn-lt"/>
                <a:ea typeface="+mn-ea"/>
                <a:cs typeface="+mn-cs"/>
              </a:rPr>
              <a:t> - If you only build one or two small, simple, Xamarin apps per year</a:t>
            </a:r>
          </a:p>
          <a:p>
            <a:r>
              <a:rPr lang="en-US" sz="1200" kern="1200" dirty="0">
                <a:solidFill>
                  <a:schemeClr val="tx1"/>
                </a:solidFill>
                <a:effectLst/>
                <a:latin typeface="+mn-lt"/>
                <a:ea typeface="+mn-ea"/>
                <a:cs typeface="+mn-cs"/>
              </a:rPr>
              <a:t>We’re talking about </a:t>
            </a:r>
            <a:r>
              <a:rPr lang="en-US" sz="1200" b="1" kern="1200" dirty="0">
                <a:solidFill>
                  <a:schemeClr val="tx1"/>
                </a:solidFill>
                <a:effectLst/>
                <a:latin typeface="+mn-lt"/>
                <a:ea typeface="+mn-ea"/>
                <a:cs typeface="+mn-cs"/>
              </a:rPr>
              <a:t>long-lived, extensible,</a:t>
            </a:r>
            <a:r>
              <a:rPr lang="en-US" sz="1200" kern="1200" dirty="0">
                <a:solidFill>
                  <a:schemeClr val="tx1"/>
                </a:solidFill>
                <a:effectLst/>
                <a:latin typeface="+mn-lt"/>
                <a:ea typeface="+mn-ea"/>
                <a:cs typeface="+mn-cs"/>
              </a:rPr>
              <a:t> applications with </a:t>
            </a:r>
            <a:r>
              <a:rPr lang="en-US" sz="1200" b="1" kern="1200" dirty="0">
                <a:solidFill>
                  <a:schemeClr val="tx1"/>
                </a:solidFill>
                <a:effectLst/>
                <a:latin typeface="+mn-lt"/>
                <a:ea typeface="+mn-ea"/>
                <a:cs typeface="+mn-cs"/>
              </a:rPr>
              <a:t>big databases </a:t>
            </a:r>
            <a:r>
              <a:rPr lang="en-US" sz="1200" kern="1200" dirty="0">
                <a:solidFill>
                  <a:schemeClr val="tx1"/>
                </a:solidFill>
                <a:effectLst/>
                <a:latin typeface="+mn-lt"/>
                <a:ea typeface="+mn-ea"/>
                <a:cs typeface="+mn-cs"/>
              </a:rPr>
              <a:t>containing data that must by </a:t>
            </a:r>
            <a:r>
              <a:rPr lang="en-US" sz="1200" b="1" kern="1200" dirty="0">
                <a:solidFill>
                  <a:schemeClr val="tx1"/>
                </a:solidFill>
                <a:effectLst/>
                <a:latin typeface="+mn-lt"/>
                <a:ea typeface="+mn-ea"/>
                <a:cs typeface="+mn-cs"/>
              </a:rPr>
              <a:t>synchronized</a:t>
            </a:r>
            <a:r>
              <a:rPr lang="en-US" sz="1200" kern="1200" dirty="0">
                <a:solidFill>
                  <a:schemeClr val="tx1"/>
                </a:solidFill>
                <a:effectLst/>
                <a:latin typeface="+mn-lt"/>
                <a:ea typeface="+mn-ea"/>
                <a:cs typeface="+mn-cs"/>
              </a:rPr>
              <a:t> between client and server.</a:t>
            </a: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5</a:t>
            </a:fld>
            <a:endParaRPr lang="en-US"/>
          </a:p>
        </p:txBody>
      </p:sp>
    </p:spTree>
    <p:extLst>
      <p:ext uri="{BB962C8B-B14F-4D97-AF65-F5344CB8AC3E}">
        <p14:creationId xmlns:p14="http://schemas.microsoft.com/office/powerpoint/2010/main" val="355419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ConferenceMate</a:t>
            </a:r>
            <a:r>
              <a:rPr lang="en-US" sz="1200" kern="1200" dirty="0">
                <a:solidFill>
                  <a:schemeClr val="tx1"/>
                </a:solidFill>
                <a:effectLst/>
                <a:latin typeface="+mn-lt"/>
                <a:ea typeface="+mn-ea"/>
                <a:cs typeface="+mn-cs"/>
              </a:rPr>
              <a:t> is a Xamarin application that implements the new </a:t>
            </a:r>
            <a:r>
              <a:rPr lang="en-US" sz="1200" b="1" kern="1200" dirty="0">
                <a:solidFill>
                  <a:schemeClr val="tx1"/>
                </a:solidFill>
                <a:effectLst/>
                <a:latin typeface="+mn-lt"/>
                <a:ea typeface="+mn-ea"/>
                <a:cs typeface="+mn-cs"/>
              </a:rPr>
              <a:t>Xamarin Forms 4.0 Shell</a:t>
            </a:r>
            <a:r>
              <a:rPr lang="en-US" sz="1200" kern="1200" dirty="0">
                <a:solidFill>
                  <a:schemeClr val="tx1"/>
                </a:solidFill>
                <a:effectLst/>
                <a:latin typeface="+mn-lt"/>
                <a:ea typeface="+mn-ea"/>
                <a:cs typeface="+mn-cs"/>
              </a:rPr>
              <a:t>.  We thought this was appropriate for the talk because Xamarin Forms Shell seeks to reduce the complexity of building mobile apps by </a:t>
            </a:r>
            <a:r>
              <a:rPr lang="en-US" sz="1200" b="1" kern="1200" dirty="0">
                <a:solidFill>
                  <a:schemeClr val="tx1"/>
                </a:solidFill>
                <a:effectLst/>
                <a:latin typeface="+mn-lt"/>
                <a:ea typeface="+mn-ea"/>
                <a:cs typeface="+mn-cs"/>
              </a:rPr>
              <a:t>providing fundamental app architecture features. </a:t>
            </a:r>
            <a:r>
              <a:rPr lang="en-US" sz="1200" kern="1200" dirty="0">
                <a:solidFill>
                  <a:schemeClr val="tx1"/>
                </a:solidFill>
                <a:effectLst/>
                <a:latin typeface="+mn-lt"/>
                <a:ea typeface="+mn-ea"/>
                <a:cs typeface="+mn-cs"/>
              </a:rPr>
              <a:t> As you’ll see, this is exactly what we seek to do with code generation and componentization of the architecture’s foundations.</a:t>
            </a:r>
          </a:p>
          <a:p>
            <a:endParaRPr lang="en-US" dirty="0"/>
          </a:p>
          <a:p>
            <a:r>
              <a:rPr lang="en-US" b="1" dirty="0"/>
              <a:t>Props – Robin Schroeder</a:t>
            </a:r>
          </a:p>
          <a:p>
            <a:endParaRPr lang="en-US" dirty="0"/>
          </a:p>
          <a:p>
            <a:r>
              <a:rPr lang="en-US" dirty="0"/>
              <a:t>What does app do?  Full list of </a:t>
            </a:r>
            <a:r>
              <a:rPr lang="en-US" b="1" dirty="0"/>
              <a:t>features on GitHub. </a:t>
            </a:r>
          </a:p>
          <a:p>
            <a:r>
              <a:rPr lang="en-US" sz="1200" kern="1200" dirty="0">
                <a:solidFill>
                  <a:schemeClr val="tx1"/>
                </a:solidFill>
                <a:effectLst/>
                <a:latin typeface="+mn-lt"/>
                <a:ea typeface="+mn-ea"/>
                <a:cs typeface="+mn-cs"/>
              </a:rPr>
              <a:t>We’ll walk through some of these features as we dig into the code.  But first, let’s fire this puppy up and see what happens!</a:t>
            </a:r>
          </a:p>
          <a:p>
            <a:r>
              <a:rPr lang="en-US" sz="1200" b="1" kern="1200" dirty="0">
                <a:solidFill>
                  <a:schemeClr val="tx1"/>
                </a:solidFill>
                <a:effectLst/>
                <a:latin typeface="+mn-lt"/>
                <a:ea typeface="+mn-ea"/>
                <a:cs typeface="+mn-cs"/>
              </a:rPr>
              <a:t>Login JWT</a:t>
            </a:r>
            <a:r>
              <a:rPr lang="en-US" sz="1200" kern="1200" dirty="0">
                <a:solidFill>
                  <a:schemeClr val="tx1"/>
                </a:solidFill>
                <a:effectLst/>
                <a:latin typeface="+mn-lt"/>
                <a:ea typeface="+mn-ea"/>
                <a:cs typeface="+mn-cs"/>
              </a:rPr>
              <a:t> – Swap sample data for live data</a:t>
            </a:r>
          </a:p>
          <a:p>
            <a:r>
              <a:rPr lang="en-US" sz="1200" b="1" kern="1200" dirty="0">
                <a:solidFill>
                  <a:schemeClr val="tx1"/>
                </a:solidFill>
                <a:effectLst/>
                <a:latin typeface="+mn-lt"/>
                <a:ea typeface="+mn-ea"/>
                <a:cs typeface="+mn-cs"/>
              </a:rPr>
              <a:t>Azure Blob storage</a:t>
            </a:r>
            <a:r>
              <a:rPr lang="en-US" sz="1200" kern="1200" dirty="0">
                <a:solidFill>
                  <a:schemeClr val="tx1"/>
                </a:solidFill>
                <a:effectLst/>
                <a:latin typeface="+mn-lt"/>
                <a:ea typeface="+mn-ea"/>
                <a:cs typeface="+mn-cs"/>
              </a:rPr>
              <a:t> for user profile images</a:t>
            </a:r>
          </a:p>
          <a:p>
            <a:r>
              <a:rPr lang="en-US" sz="1200" kern="1200" dirty="0">
                <a:solidFill>
                  <a:schemeClr val="tx1"/>
                </a:solidFill>
                <a:effectLst/>
                <a:latin typeface="+mn-lt"/>
                <a:ea typeface="+mn-ea"/>
                <a:cs typeface="+mn-cs"/>
              </a:rPr>
              <a:t>Session likes – favorites list – </a:t>
            </a:r>
            <a:r>
              <a:rPr lang="en-US" sz="1200" b="1" kern="1200" dirty="0">
                <a:solidFill>
                  <a:schemeClr val="tx1"/>
                </a:solidFill>
                <a:effectLst/>
                <a:latin typeface="+mn-lt"/>
                <a:ea typeface="+mn-ea"/>
                <a:cs typeface="+mn-cs"/>
              </a:rPr>
              <a:t>persisted to Azure SQL</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6</a:t>
            </a:fld>
            <a:endParaRPr lang="en-US"/>
          </a:p>
        </p:txBody>
      </p:sp>
    </p:spTree>
    <p:extLst>
      <p:ext uri="{BB962C8B-B14F-4D97-AF65-F5344CB8AC3E}">
        <p14:creationId xmlns:p14="http://schemas.microsoft.com/office/powerpoint/2010/main" val="5933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7</a:t>
            </a:fld>
            <a:endParaRPr lang="en-US"/>
          </a:p>
        </p:txBody>
      </p:sp>
    </p:spTree>
    <p:extLst>
      <p:ext uri="{BB962C8B-B14F-4D97-AF65-F5344CB8AC3E}">
        <p14:creationId xmlns:p14="http://schemas.microsoft.com/office/powerpoint/2010/main" val="51188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Project Management Triangle / Iron Triangle - since the </a:t>
            </a:r>
            <a:r>
              <a:rPr lang="en-US" sz="1200" b="1" kern="1200" dirty="0">
                <a:solidFill>
                  <a:schemeClr val="tx1"/>
                </a:solidFill>
                <a:effectLst/>
                <a:latin typeface="+mn-lt"/>
                <a:ea typeface="+mn-ea"/>
                <a:cs typeface="+mn-cs"/>
              </a:rPr>
              <a:t>1950’s</a:t>
            </a:r>
            <a:r>
              <a:rPr lang="en-US" sz="1200" kern="1200" dirty="0">
                <a:solidFill>
                  <a:schemeClr val="tx1"/>
                </a:solidFill>
                <a:effectLst/>
                <a:latin typeface="+mn-lt"/>
                <a:ea typeface="+mn-ea"/>
                <a:cs typeface="+mn-cs"/>
              </a:rPr>
              <a:t> as a simple way to model the constraints of project management.</a:t>
            </a:r>
          </a:p>
          <a:p>
            <a:r>
              <a:rPr lang="en-US" sz="1200" kern="1200" dirty="0">
                <a:solidFill>
                  <a:schemeClr val="tx1"/>
                </a:solidFill>
                <a:effectLst/>
                <a:latin typeface="+mn-lt"/>
                <a:ea typeface="+mn-ea"/>
                <a:cs typeface="+mn-cs"/>
              </a:rPr>
              <a:t>Cannot change one corner of the triangle without affecting the other constraints.</a:t>
            </a:r>
          </a:p>
          <a:p>
            <a:r>
              <a:rPr lang="en-US" sz="1200" kern="1200" dirty="0">
                <a:solidFill>
                  <a:schemeClr val="tx1"/>
                </a:solidFill>
                <a:effectLst/>
                <a:latin typeface="+mn-lt"/>
                <a:ea typeface="+mn-ea"/>
                <a:cs typeface="+mn-cs"/>
              </a:rPr>
              <a:t>For time eternal there will always be reasons management tries to defy the triangle</a:t>
            </a:r>
          </a:p>
          <a:p>
            <a:r>
              <a:rPr lang="en-US" sz="1200" kern="1200" dirty="0">
                <a:solidFill>
                  <a:schemeClr val="tx1"/>
                </a:solidFill>
                <a:effectLst/>
                <a:latin typeface="+mn-lt"/>
                <a:ea typeface="+mn-ea"/>
                <a:cs typeface="+mn-cs"/>
              </a:rPr>
              <a:t>Developers can advise, but we’re usually not the decision-makers.</a:t>
            </a:r>
          </a:p>
          <a:p>
            <a:endParaRPr lang="en-US" dirty="0"/>
          </a:p>
          <a:p>
            <a:endParaRPr lang="en-US" dirty="0"/>
          </a:p>
        </p:txBody>
      </p:sp>
      <p:sp>
        <p:nvSpPr>
          <p:cNvPr id="4" name="Slide Number Placeholder 3"/>
          <p:cNvSpPr>
            <a:spLocks noGrp="1"/>
          </p:cNvSpPr>
          <p:nvPr>
            <p:ph type="sldNum" sz="quarter" idx="5"/>
          </p:nvPr>
        </p:nvSpPr>
        <p:spPr/>
        <p:txBody>
          <a:bodyPr/>
          <a:lstStyle/>
          <a:p>
            <a:fld id="{B478354B-E270-49C0-A47A-8F9384103557}" type="slidenum">
              <a:rPr lang="en-US" smtClean="0"/>
              <a:t>8</a:t>
            </a:fld>
            <a:endParaRPr lang="en-US"/>
          </a:p>
        </p:txBody>
      </p:sp>
    </p:spTree>
    <p:extLst>
      <p:ext uri="{BB962C8B-B14F-4D97-AF65-F5344CB8AC3E}">
        <p14:creationId xmlns:p14="http://schemas.microsoft.com/office/powerpoint/2010/main" val="979098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Touched on the first point; one thing I might add is </a:t>
            </a:r>
            <a:r>
              <a:rPr lang="en-US" b="1" dirty="0"/>
              <a:t>developers are notoriously optimistic </a:t>
            </a:r>
            <a:r>
              <a:rPr lang="en-US" dirty="0"/>
              <a:t>about how long it will take to be done-done. </a:t>
            </a:r>
            <a:r>
              <a:rPr lang="en-US" sz="1200" kern="1200" dirty="0">
                <a:solidFill>
                  <a:schemeClr val="tx1"/>
                </a:solidFill>
                <a:effectLst/>
                <a:latin typeface="+mn-lt"/>
                <a:ea typeface="+mn-ea"/>
                <a:cs typeface="+mn-cs"/>
              </a:rPr>
              <a:t>We may focus on just the coding aspect and ignore the numerous </a:t>
            </a:r>
            <a:r>
              <a:rPr lang="en-US" sz="1200" b="1" kern="1200" dirty="0">
                <a:solidFill>
                  <a:schemeClr val="tx1"/>
                </a:solidFill>
                <a:effectLst/>
                <a:latin typeface="+mn-lt"/>
                <a:ea typeface="+mn-ea"/>
                <a:cs typeface="+mn-cs"/>
              </a:rPr>
              <a:t>small, but necessary tasks </a:t>
            </a:r>
            <a:r>
              <a:rPr lang="en-US" sz="1200" kern="1200" dirty="0">
                <a:solidFill>
                  <a:schemeClr val="tx1"/>
                </a:solidFill>
                <a:effectLst/>
                <a:latin typeface="+mn-lt"/>
                <a:ea typeface="+mn-ea"/>
                <a:cs typeface="+mn-cs"/>
              </a:rPr>
              <a:t>that must occur along the way.  We have a lot of Xamarin developers here – I’m not even going to ask for hands on whether anybody has unexpectedly lost productivity due to environment issues or SDK updates.</a:t>
            </a:r>
            <a:endParaRPr lang="en-US" dirty="0"/>
          </a:p>
          <a:p>
            <a:endParaRPr lang="en-US" dirty="0"/>
          </a:p>
          <a:p>
            <a:r>
              <a:rPr lang="en-US" dirty="0"/>
              <a:t>Hold off on the demo now point until the next slide</a:t>
            </a:r>
          </a:p>
          <a:p>
            <a:r>
              <a:rPr lang="en-US" dirty="0"/>
              <a:t>Software requirements - </a:t>
            </a:r>
            <a:r>
              <a:rPr lang="en-US" sz="1200" b="1" kern="1200" dirty="0">
                <a:solidFill>
                  <a:schemeClr val="tx1"/>
                </a:solidFill>
                <a:effectLst/>
                <a:latin typeface="+mn-lt"/>
                <a:ea typeface="+mn-ea"/>
                <a:cs typeface="+mn-cs"/>
              </a:rPr>
              <a:t>ambiguity, a software developer will do one of two things: guess, possibly causing rework later, or ask for clarification. </a:t>
            </a:r>
            <a:r>
              <a:rPr lang="en-US" sz="1200" kern="1200" dirty="0">
                <a:solidFill>
                  <a:schemeClr val="tx1"/>
                </a:solidFill>
                <a:effectLst/>
                <a:latin typeface="+mn-lt"/>
                <a:ea typeface="+mn-ea"/>
                <a:cs typeface="+mn-cs"/>
              </a:rPr>
              <a:t> The impact of rework is obvious and the time to get a clarifying decision is not always timely. By the way, back to the first point, </a:t>
            </a:r>
            <a:r>
              <a:rPr lang="en-US" sz="1200" b="1" kern="1200" dirty="0">
                <a:solidFill>
                  <a:schemeClr val="tx1"/>
                </a:solidFill>
                <a:effectLst/>
                <a:latin typeface="+mn-lt"/>
                <a:ea typeface="+mn-ea"/>
                <a:cs typeface="+mn-cs"/>
              </a:rPr>
              <a:t>did you account for that rework </a:t>
            </a:r>
            <a:r>
              <a:rPr lang="en-US" sz="1200" kern="1200" dirty="0">
                <a:solidFill>
                  <a:schemeClr val="tx1"/>
                </a:solidFill>
                <a:effectLst/>
                <a:latin typeface="+mn-lt"/>
                <a:ea typeface="+mn-ea"/>
                <a:cs typeface="+mn-cs"/>
              </a:rPr>
              <a:t>due to a wrong guess or assumption in your time estimates?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very </a:t>
            </a:r>
            <a:r>
              <a:rPr lang="en-US" sz="1200" b="1" kern="1200" dirty="0">
                <a:solidFill>
                  <a:schemeClr val="tx1"/>
                </a:solidFill>
                <a:effectLst/>
                <a:latin typeface="+mn-lt"/>
                <a:ea typeface="+mn-ea"/>
                <a:cs typeface="+mn-cs"/>
              </a:rPr>
              <a:t>common these days for developers to change companies every couple of years</a:t>
            </a:r>
            <a:r>
              <a:rPr lang="en-US" sz="1200" kern="1200" dirty="0">
                <a:solidFill>
                  <a:schemeClr val="tx1"/>
                </a:solidFill>
                <a:effectLst/>
                <a:latin typeface="+mn-lt"/>
                <a:ea typeface="+mn-ea"/>
                <a:cs typeface="+mn-cs"/>
              </a:rPr>
              <a:t>.  When projects begin to stretch longer than six months the risk of team members moving on before completion rises substantially.  When that departing person goes, </a:t>
            </a:r>
            <a:r>
              <a:rPr lang="en-US" sz="1200" b="1" kern="1200" dirty="0">
                <a:solidFill>
                  <a:schemeClr val="tx1"/>
                </a:solidFill>
                <a:effectLst/>
                <a:latin typeface="+mn-lt"/>
                <a:ea typeface="+mn-ea"/>
                <a:cs typeface="+mn-cs"/>
              </a:rPr>
              <a:t>those remaining must often interview, hire, and train a replacement</a:t>
            </a:r>
            <a:r>
              <a:rPr lang="en-US" sz="1200" kern="1200" dirty="0">
                <a:solidFill>
                  <a:schemeClr val="tx1"/>
                </a:solidFill>
                <a:effectLst/>
                <a:latin typeface="+mn-lt"/>
                <a:ea typeface="+mn-ea"/>
                <a:cs typeface="+mn-cs"/>
              </a:rPr>
              <a:t>.  Now that team is losing productivity from multiple directions.</a:t>
            </a:r>
          </a:p>
        </p:txBody>
      </p:sp>
      <p:sp>
        <p:nvSpPr>
          <p:cNvPr id="4" name="Slide Number Placeholder 3"/>
          <p:cNvSpPr>
            <a:spLocks noGrp="1"/>
          </p:cNvSpPr>
          <p:nvPr>
            <p:ph type="sldNum" sz="quarter" idx="5"/>
          </p:nvPr>
        </p:nvSpPr>
        <p:spPr/>
        <p:txBody>
          <a:bodyPr/>
          <a:lstStyle/>
          <a:p>
            <a:fld id="{B478354B-E270-49C0-A47A-8F9384103557}" type="slidenum">
              <a:rPr lang="en-US" smtClean="0"/>
              <a:t>9</a:t>
            </a:fld>
            <a:endParaRPr lang="en-US"/>
          </a:p>
        </p:txBody>
      </p:sp>
    </p:spTree>
    <p:extLst>
      <p:ext uri="{BB962C8B-B14F-4D97-AF65-F5344CB8AC3E}">
        <p14:creationId xmlns:p14="http://schemas.microsoft.com/office/powerpoint/2010/main" val="119967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57490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58404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729931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8769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67477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44030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6739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021812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a:prstGeom prst="rect">
            <a:avLst/>
          </a:prstGeom>
        </p:spPr>
        <p:txBody>
          <a:bodyPr>
            <a:normAutofit/>
          </a:bodyPr>
          <a:lstStyle>
            <a:lvl1pPr algn="ctr">
              <a:defRPr sz="5400"/>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85029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409762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16861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82404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B26A19DD-4D76-924F-9786-4CCFE7601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528708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SCTek/CodeGenHero/"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nuget.org/packages?q=codegenher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hyperlink" Target="file:///C:\PData\Micro%20Support%20Center,%20Inc\Micro%20Support%20Center,%20Inc.%20Team%20Site%20-%20Documents\Presentations%20and%20Training\XamDevSummit\Paul\Assets\Postman%202019-07-11%2012-58-57.mp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file:///C:\PData\Micro%20Support%20Center,%20Inc\Micro%20Support%20Center,%20Inc.%20Team%20Site%20-%20Documents\Presentations%20and%20Training\XamDevSummit\Paul\Assets\Collection%20Runner%202019-07-11%2013-00-00.mp4"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xamarindevelopersummit/XamDevSummit2019/" TargetMode="External"/><Relationship Id="rId3" Type="http://schemas.openxmlformats.org/officeDocument/2006/relationships/image" Target="../media/image51.emf"/><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hyperlink" Target="file:///C:\Users\PaulSchroeder\Videos\CGH\CodeGenHero%20With%20BingoBuzz%20DB%20Changes.mp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file:///C:\PData\Micro%20Support%20Center,%20Inc\Micro%20Support%20Center,%20Inc.%20Team%20Site%20-%20Documents\Presentations%20and%20Training\XamDevSummit\Paul\Assets\ConferenceMate%20Sample%20Video.mp4" TargetMode="External"/><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668F6DC-99AD-9D40-8C08-9AD1A66E948C}"/>
              </a:ext>
            </a:extLst>
          </p:cNvPr>
          <p:cNvPicPr>
            <a:picLocks noChangeAspect="1"/>
          </p:cNvPicPr>
          <p:nvPr/>
        </p:nvPicPr>
        <p:blipFill>
          <a:blip r:embed="rId3"/>
          <a:stretch>
            <a:fillRect/>
          </a:stretch>
        </p:blipFill>
        <p:spPr>
          <a:xfrm>
            <a:off x="3657599" y="997028"/>
            <a:ext cx="4876800" cy="3523488"/>
          </a:xfrm>
          <a:prstGeom prst="rect">
            <a:avLst/>
          </a:prstGeom>
        </p:spPr>
      </p:pic>
      <p:sp>
        <p:nvSpPr>
          <p:cNvPr id="3" name="Title 1">
            <a:extLst>
              <a:ext uri="{FF2B5EF4-FFF2-40B4-BE49-F238E27FC236}">
                <a16:creationId xmlns:a16="http://schemas.microsoft.com/office/drawing/2014/main" id="{77B23C19-6682-EE4B-8F9E-240690FD65C2}"/>
              </a:ext>
            </a:extLst>
          </p:cNvPr>
          <p:cNvSpPr txBox="1">
            <a:spLocks/>
          </p:cNvSpPr>
          <p:nvPr/>
        </p:nvSpPr>
        <p:spPr>
          <a:xfrm>
            <a:off x="3905761" y="513594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Houston, TX</a:t>
            </a:r>
          </a:p>
        </p:txBody>
      </p:sp>
      <p:sp>
        <p:nvSpPr>
          <p:cNvPr id="4" name="Title 1">
            <a:extLst>
              <a:ext uri="{FF2B5EF4-FFF2-40B4-BE49-F238E27FC236}">
                <a16:creationId xmlns:a16="http://schemas.microsoft.com/office/drawing/2014/main" id="{425262C8-8091-F34F-B8ED-EBC108AF90F1}"/>
              </a:ext>
            </a:extLst>
          </p:cNvPr>
          <p:cNvSpPr txBox="1">
            <a:spLocks/>
          </p:cNvSpPr>
          <p:nvPr/>
        </p:nvSpPr>
        <p:spPr>
          <a:xfrm>
            <a:off x="3905761" y="543023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 name="Rectangle 5">
            <a:extLst>
              <a:ext uri="{FF2B5EF4-FFF2-40B4-BE49-F238E27FC236}">
                <a16:creationId xmlns:a16="http://schemas.microsoft.com/office/drawing/2014/main" id="{DB6D6D8D-FD1E-834C-9E4A-59E51F366DA8}"/>
              </a:ext>
            </a:extLst>
          </p:cNvPr>
          <p:cNvSpPr/>
          <p:nvPr/>
        </p:nvSpPr>
        <p:spPr>
          <a:xfrm>
            <a:off x="0" y="6198860"/>
            <a:ext cx="12192000" cy="65914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96B21F0-530B-1E4C-969E-EDB45970A488}"/>
              </a:ext>
            </a:extLst>
          </p:cNvPr>
          <p:cNvSpPr txBox="1">
            <a:spLocks/>
          </p:cNvSpPr>
          <p:nvPr/>
        </p:nvSpPr>
        <p:spPr>
          <a:xfrm>
            <a:off x="3905761" y="636565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#XamDevSummit</a:t>
            </a:r>
          </a:p>
        </p:txBody>
      </p:sp>
    </p:spTree>
    <p:extLst>
      <p:ext uri="{BB962C8B-B14F-4D97-AF65-F5344CB8AC3E}">
        <p14:creationId xmlns:p14="http://schemas.microsoft.com/office/powerpoint/2010/main" val="384187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8A3D9D-4705-4099-9A22-4AD0ACE4B406}"/>
              </a:ext>
            </a:extLst>
          </p:cNvPr>
          <p:cNvSpPr>
            <a:spLocks noGrp="1"/>
          </p:cNvSpPr>
          <p:nvPr>
            <p:ph type="title"/>
          </p:nvPr>
        </p:nvSpPr>
        <p:spPr>
          <a:xfrm>
            <a:off x="838200" y="365126"/>
            <a:ext cx="5849319" cy="921234"/>
          </a:xfrm>
        </p:spPr>
        <p:txBody>
          <a:bodyPr>
            <a:normAutofit fontScale="90000"/>
          </a:bodyPr>
          <a:lstStyle/>
          <a:p>
            <a:r>
              <a:rPr lang="en-US" dirty="0"/>
              <a:t>Beware of Demoware!</a:t>
            </a:r>
            <a:br>
              <a:rPr lang="en-US" dirty="0"/>
            </a:br>
            <a:endParaRPr lang="en-US" dirty="0"/>
          </a:p>
        </p:txBody>
      </p:sp>
      <p:pic>
        <p:nvPicPr>
          <p:cNvPr id="10" name="Content Placeholder 9">
            <a:extLst>
              <a:ext uri="{FF2B5EF4-FFF2-40B4-BE49-F238E27FC236}">
                <a16:creationId xmlns:a16="http://schemas.microsoft.com/office/drawing/2014/main" id="{4B808F80-BD3E-4A45-99BF-AE24B892C841}"/>
              </a:ext>
            </a:extLst>
          </p:cNvPr>
          <p:cNvPicPr>
            <a:picLocks noGrp="1" noChangeAspect="1"/>
          </p:cNvPicPr>
          <p:nvPr>
            <p:ph sz="half" idx="2"/>
          </p:nvPr>
        </p:nvPicPr>
        <p:blipFill>
          <a:blip r:embed="rId3"/>
          <a:stretch>
            <a:fillRect/>
          </a:stretch>
        </p:blipFill>
        <p:spPr>
          <a:xfrm>
            <a:off x="3615612" y="825743"/>
            <a:ext cx="8058298" cy="4627022"/>
          </a:xfrm>
        </p:spPr>
      </p:pic>
      <p:pic>
        <p:nvPicPr>
          <p:cNvPr id="8" name="Content Placeholder 7">
            <a:extLst>
              <a:ext uri="{FF2B5EF4-FFF2-40B4-BE49-F238E27FC236}">
                <a16:creationId xmlns:a16="http://schemas.microsoft.com/office/drawing/2014/main" id="{CA9F6501-7357-4B25-A488-3B90C12026DF}"/>
              </a:ext>
            </a:extLst>
          </p:cNvPr>
          <p:cNvPicPr>
            <a:picLocks noGrp="1" noChangeAspect="1"/>
          </p:cNvPicPr>
          <p:nvPr>
            <p:ph sz="half" idx="1"/>
          </p:nvPr>
        </p:nvPicPr>
        <p:blipFill>
          <a:blip r:embed="rId4"/>
          <a:stretch>
            <a:fillRect/>
          </a:stretch>
        </p:blipFill>
        <p:spPr>
          <a:xfrm>
            <a:off x="594969" y="817272"/>
            <a:ext cx="4658165" cy="4658165"/>
          </a:xfrm>
        </p:spPr>
      </p:pic>
      <p:sp>
        <p:nvSpPr>
          <p:cNvPr id="11" name="Rectangle 10">
            <a:extLst>
              <a:ext uri="{FF2B5EF4-FFF2-40B4-BE49-F238E27FC236}">
                <a16:creationId xmlns:a16="http://schemas.microsoft.com/office/drawing/2014/main" id="{9FBA2D02-57A9-4A4D-809C-FEC5336AB6FE}"/>
              </a:ext>
            </a:extLst>
          </p:cNvPr>
          <p:cNvSpPr/>
          <p:nvPr/>
        </p:nvSpPr>
        <p:spPr>
          <a:xfrm>
            <a:off x="3247053" y="5452765"/>
            <a:ext cx="8562522" cy="954107"/>
          </a:xfrm>
          <a:prstGeom prst="rect">
            <a:avLst/>
          </a:prstGeom>
        </p:spPr>
        <p:txBody>
          <a:bodyPr wrap="square">
            <a:spAutoFit/>
          </a:bodyPr>
          <a:lstStyle/>
          <a:p>
            <a:r>
              <a:rPr lang="en-US" sz="2800" dirty="0"/>
              <a:t>“There’s never enough time to do it right, but there’s always enough time to do it over.” – Jack Bergman</a:t>
            </a:r>
          </a:p>
        </p:txBody>
      </p:sp>
    </p:spTree>
    <p:extLst>
      <p:ext uri="{BB962C8B-B14F-4D97-AF65-F5344CB8AC3E}">
        <p14:creationId xmlns:p14="http://schemas.microsoft.com/office/powerpoint/2010/main" val="1206464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CF3AA-2E7F-4EF3-ADC9-C34CD5CA51B9}"/>
              </a:ext>
            </a:extLst>
          </p:cNvPr>
          <p:cNvPicPr>
            <a:picLocks noChangeAspect="1"/>
          </p:cNvPicPr>
          <p:nvPr/>
        </p:nvPicPr>
        <p:blipFill rotWithShape="1">
          <a:blip r:embed="rId3"/>
          <a:srcRect t="15414"/>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83AAE74-F575-44F3-9A73-1C9323EDF22A}"/>
              </a:ext>
            </a:extLst>
          </p:cNvPr>
          <p:cNvSpPr>
            <a:spLocks noGrp="1"/>
          </p:cNvSpPr>
          <p:nvPr>
            <p:ph type="title"/>
          </p:nvPr>
        </p:nvSpPr>
        <p:spPr>
          <a:xfrm>
            <a:off x="794689" y="374422"/>
            <a:ext cx="4204137" cy="1342754"/>
          </a:xfrm>
        </p:spPr>
        <p:txBody>
          <a:bodyPr>
            <a:normAutofit/>
          </a:bodyPr>
          <a:lstStyle/>
          <a:p>
            <a:pPr algn="ctr"/>
            <a:r>
              <a:rPr lang="en-US" sz="3600" dirty="0"/>
              <a:t>Root Cause of Problems</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07C7CAE-DEED-4740-9347-289664EBB793}"/>
              </a:ext>
            </a:extLst>
          </p:cNvPr>
          <p:cNvPicPr>
            <a:picLocks noChangeAspect="1"/>
          </p:cNvPicPr>
          <p:nvPr/>
        </p:nvPicPr>
        <p:blipFill>
          <a:blip r:embed="rId4"/>
          <a:stretch>
            <a:fillRect/>
          </a:stretch>
        </p:blipFill>
        <p:spPr>
          <a:xfrm>
            <a:off x="1897316" y="3283794"/>
            <a:ext cx="1478408" cy="106689"/>
          </a:xfrm>
          <a:prstGeom prst="rect">
            <a:avLst/>
          </a:prstGeom>
        </p:spPr>
      </p:pic>
      <p:sp>
        <p:nvSpPr>
          <p:cNvPr id="5" name="Content Placeholder 4">
            <a:extLst>
              <a:ext uri="{FF2B5EF4-FFF2-40B4-BE49-F238E27FC236}">
                <a16:creationId xmlns:a16="http://schemas.microsoft.com/office/drawing/2014/main" id="{974B68AF-B9A3-4F3E-8851-E07424B34DAF}"/>
              </a:ext>
            </a:extLst>
          </p:cNvPr>
          <p:cNvSpPr>
            <a:spLocks noGrp="1"/>
          </p:cNvSpPr>
          <p:nvPr>
            <p:ph idx="1"/>
          </p:nvPr>
        </p:nvSpPr>
        <p:spPr>
          <a:xfrm>
            <a:off x="24019" y="2194560"/>
            <a:ext cx="5734073" cy="4072191"/>
          </a:xfrm>
        </p:spPr>
        <p:txBody>
          <a:bodyPr anchor="ctr">
            <a:normAutofit/>
          </a:bodyPr>
          <a:lstStyle/>
          <a:p>
            <a:pPr marL="0" indent="0" algn="ctr">
              <a:spcBef>
                <a:spcPts val="2000"/>
              </a:spcBef>
              <a:buNone/>
            </a:pPr>
            <a:r>
              <a:rPr lang="en-US" sz="2400" dirty="0"/>
              <a:t>Insufficient Planning and Requirements</a:t>
            </a:r>
          </a:p>
          <a:p>
            <a:pPr marL="0" indent="0" algn="ctr">
              <a:spcBef>
                <a:spcPts val="2000"/>
              </a:spcBef>
              <a:buNone/>
            </a:pPr>
            <a:r>
              <a:rPr lang="en-US" sz="2400" dirty="0">
                <a:highlight>
                  <a:srgbClr val="FF0000"/>
                </a:highlight>
              </a:rPr>
              <a:t>Focus on Demonstrations</a:t>
            </a:r>
          </a:p>
          <a:p>
            <a:pPr marL="0" indent="0" algn="ctr">
              <a:spcBef>
                <a:spcPts val="2000"/>
              </a:spcBef>
              <a:buNone/>
            </a:pPr>
            <a:r>
              <a:rPr lang="en-US" sz="2400" dirty="0"/>
              <a:t>Shifting Project Requirements</a:t>
            </a:r>
          </a:p>
          <a:p>
            <a:pPr marL="0" indent="0" algn="ctr">
              <a:spcBef>
                <a:spcPts val="2000"/>
              </a:spcBef>
              <a:buNone/>
            </a:pPr>
            <a:r>
              <a:rPr lang="en-US" sz="2400" dirty="0"/>
              <a:t>Losing Key Players</a:t>
            </a:r>
          </a:p>
          <a:p>
            <a:pPr marL="0" indent="0" algn="ctr">
              <a:spcBef>
                <a:spcPts val="2000"/>
              </a:spcBef>
              <a:buNone/>
            </a:pPr>
            <a:r>
              <a:rPr lang="en-US" sz="2400" dirty="0">
                <a:highlight>
                  <a:srgbClr val="FFFF00"/>
                </a:highlight>
              </a:rPr>
              <a:t>Feedback Loop is Lacking</a:t>
            </a:r>
          </a:p>
          <a:p>
            <a:pPr marL="0" indent="0" algn="ctr">
              <a:spcBef>
                <a:spcPts val="2000"/>
              </a:spcBef>
              <a:buNone/>
            </a:pPr>
            <a:r>
              <a:rPr lang="en-US" sz="2400" dirty="0"/>
              <a:t>Systems Integration Challenges</a:t>
            </a:r>
          </a:p>
        </p:txBody>
      </p:sp>
    </p:spTree>
    <p:extLst>
      <p:ext uri="{BB962C8B-B14F-4D97-AF65-F5344CB8AC3E}">
        <p14:creationId xmlns:p14="http://schemas.microsoft.com/office/powerpoint/2010/main" val="122785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E27B-744A-40A2-B6C4-5B7F90ED2377}"/>
              </a:ext>
            </a:extLst>
          </p:cNvPr>
          <p:cNvSpPr>
            <a:spLocks noGrp="1"/>
          </p:cNvSpPr>
          <p:nvPr>
            <p:ph type="title"/>
          </p:nvPr>
        </p:nvSpPr>
        <p:spPr>
          <a:xfrm>
            <a:off x="53449" y="344653"/>
            <a:ext cx="6668069" cy="1325563"/>
          </a:xfrm>
        </p:spPr>
        <p:txBody>
          <a:bodyPr/>
          <a:lstStyle/>
          <a:p>
            <a:r>
              <a:rPr lang="en-US" dirty="0"/>
              <a:t>The Repeatable Solution</a:t>
            </a:r>
          </a:p>
        </p:txBody>
      </p:sp>
      <p:sp>
        <p:nvSpPr>
          <p:cNvPr id="6" name="Rectangle 5">
            <a:extLst>
              <a:ext uri="{FF2B5EF4-FFF2-40B4-BE49-F238E27FC236}">
                <a16:creationId xmlns:a16="http://schemas.microsoft.com/office/drawing/2014/main" id="{F7E34460-45FD-4FF4-9067-2FB07E35D7F2}"/>
              </a:ext>
            </a:extLst>
          </p:cNvPr>
          <p:cNvSpPr/>
          <p:nvPr/>
        </p:nvSpPr>
        <p:spPr>
          <a:xfrm>
            <a:off x="6614160" y="0"/>
            <a:ext cx="558546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5FC1DF5-AD66-40AF-9461-C840C20E56DD}"/>
              </a:ext>
            </a:extLst>
          </p:cNvPr>
          <p:cNvPicPr>
            <a:picLocks noChangeAspect="1"/>
          </p:cNvPicPr>
          <p:nvPr/>
        </p:nvPicPr>
        <p:blipFill>
          <a:blip r:embed="rId3"/>
          <a:stretch>
            <a:fillRect/>
          </a:stretch>
        </p:blipFill>
        <p:spPr>
          <a:xfrm>
            <a:off x="6681470" y="4858568"/>
            <a:ext cx="5450840" cy="1781575"/>
          </a:xfrm>
          <a:prstGeom prst="rect">
            <a:avLst/>
          </a:prstGeom>
        </p:spPr>
      </p:pic>
      <p:graphicFrame>
        <p:nvGraphicFramePr>
          <p:cNvPr id="9" name="Diagram 8">
            <a:extLst>
              <a:ext uri="{FF2B5EF4-FFF2-40B4-BE49-F238E27FC236}">
                <a16:creationId xmlns:a16="http://schemas.microsoft.com/office/drawing/2014/main" id="{B8E5531C-EC5A-483B-990C-38423388B079}"/>
              </a:ext>
            </a:extLst>
          </p:cNvPr>
          <p:cNvGraphicFramePr/>
          <p:nvPr>
            <p:extLst>
              <p:ext uri="{D42A27DB-BD31-4B8C-83A1-F6EECF244321}">
                <p14:modId xmlns:p14="http://schemas.microsoft.com/office/powerpoint/2010/main" val="1752947421"/>
              </p:ext>
            </p:extLst>
          </p:nvPr>
        </p:nvGraphicFramePr>
        <p:xfrm>
          <a:off x="0" y="1267019"/>
          <a:ext cx="679646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8DBDAD4D-2069-4D08-9FEC-D398F3B83F87}"/>
              </a:ext>
            </a:extLst>
          </p:cNvPr>
          <p:cNvSpPr/>
          <p:nvPr/>
        </p:nvSpPr>
        <p:spPr>
          <a:xfrm>
            <a:off x="6614160" y="1007434"/>
            <a:ext cx="5518149" cy="3416320"/>
          </a:xfrm>
          <a:prstGeom prst="rect">
            <a:avLst/>
          </a:prstGeom>
        </p:spPr>
        <p:txBody>
          <a:bodyPr wrap="square">
            <a:spAutoFit/>
          </a:bodyPr>
          <a:lstStyle/>
          <a:p>
            <a:pPr marL="285750" indent="-285750">
              <a:buFont typeface="Wingdings" panose="05000000000000000000" pitchFamily="2" charset="2"/>
              <a:buChar char="ü"/>
            </a:pPr>
            <a:r>
              <a:rPr lang="en-US" sz="3600" dirty="0"/>
              <a:t>Time Reduced</a:t>
            </a:r>
          </a:p>
          <a:p>
            <a:pPr marL="285750" indent="-285750">
              <a:buFont typeface="Wingdings" panose="05000000000000000000" pitchFamily="2" charset="2"/>
              <a:buChar char="ü"/>
            </a:pPr>
            <a:r>
              <a:rPr lang="en-US" sz="3600" dirty="0"/>
              <a:t>Integration / Technology Risk Earlier</a:t>
            </a:r>
          </a:p>
          <a:p>
            <a:pPr marL="285750" indent="-285750">
              <a:buFont typeface="Wingdings" panose="05000000000000000000" pitchFamily="2" charset="2"/>
              <a:buChar char="ü"/>
            </a:pPr>
            <a:r>
              <a:rPr lang="en-US" sz="3600" dirty="0"/>
              <a:t>Adapt to Market Needs</a:t>
            </a:r>
          </a:p>
          <a:p>
            <a:pPr marL="285750" indent="-285750">
              <a:buFont typeface="Wingdings" panose="05000000000000000000" pitchFamily="2" charset="2"/>
              <a:buChar char="ü"/>
            </a:pPr>
            <a:r>
              <a:rPr lang="en-US" sz="3600" dirty="0"/>
              <a:t>Turnover Mitigated</a:t>
            </a:r>
          </a:p>
          <a:p>
            <a:pPr marL="285750" indent="-285750">
              <a:buFont typeface="Wingdings" panose="05000000000000000000" pitchFamily="2" charset="2"/>
              <a:buChar char="ü"/>
            </a:pPr>
            <a:r>
              <a:rPr lang="en-US" sz="3600" dirty="0"/>
              <a:t>Quality Increases</a:t>
            </a:r>
          </a:p>
        </p:txBody>
      </p:sp>
      <p:sp>
        <p:nvSpPr>
          <p:cNvPr id="12" name="Oval 11">
            <a:extLst>
              <a:ext uri="{FF2B5EF4-FFF2-40B4-BE49-F238E27FC236}">
                <a16:creationId xmlns:a16="http://schemas.microsoft.com/office/drawing/2014/main" id="{0FBE2F37-0AA9-4233-95C1-9BCC9AA58FE4}"/>
              </a:ext>
            </a:extLst>
          </p:cNvPr>
          <p:cNvSpPr/>
          <p:nvPr/>
        </p:nvSpPr>
        <p:spPr>
          <a:xfrm>
            <a:off x="2320120" y="5227093"/>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
        <p:nvSpPr>
          <p:cNvPr id="13" name="Oval 12">
            <a:extLst>
              <a:ext uri="{FF2B5EF4-FFF2-40B4-BE49-F238E27FC236}">
                <a16:creationId xmlns:a16="http://schemas.microsoft.com/office/drawing/2014/main" id="{C12278C1-4B23-47EF-97D0-86810FC876D7}"/>
              </a:ext>
            </a:extLst>
          </p:cNvPr>
          <p:cNvSpPr/>
          <p:nvPr/>
        </p:nvSpPr>
        <p:spPr>
          <a:xfrm>
            <a:off x="2320120" y="4150877"/>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sp>
        <p:nvSpPr>
          <p:cNvPr id="14" name="Oval 13">
            <a:extLst>
              <a:ext uri="{FF2B5EF4-FFF2-40B4-BE49-F238E27FC236}">
                <a16:creationId xmlns:a16="http://schemas.microsoft.com/office/drawing/2014/main" id="{882D5F54-591C-4189-88FC-25A8ABF326FE}"/>
              </a:ext>
            </a:extLst>
          </p:cNvPr>
          <p:cNvSpPr/>
          <p:nvPr/>
        </p:nvSpPr>
        <p:spPr>
          <a:xfrm>
            <a:off x="2320120" y="3074661"/>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a:t>
            </a:r>
          </a:p>
        </p:txBody>
      </p:sp>
      <p:sp>
        <p:nvSpPr>
          <p:cNvPr id="15" name="Oval 14">
            <a:extLst>
              <a:ext uri="{FF2B5EF4-FFF2-40B4-BE49-F238E27FC236}">
                <a16:creationId xmlns:a16="http://schemas.microsoft.com/office/drawing/2014/main" id="{C92E1760-73B1-424B-B27C-17FEB8A2454E}"/>
              </a:ext>
            </a:extLst>
          </p:cNvPr>
          <p:cNvSpPr/>
          <p:nvPr/>
        </p:nvSpPr>
        <p:spPr>
          <a:xfrm>
            <a:off x="2320120" y="1992081"/>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4</a:t>
            </a:r>
          </a:p>
        </p:txBody>
      </p:sp>
    </p:spTree>
    <p:extLst>
      <p:ext uri="{BB962C8B-B14F-4D97-AF65-F5344CB8AC3E}">
        <p14:creationId xmlns:p14="http://schemas.microsoft.com/office/powerpoint/2010/main" val="883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505F0F-665D-4B07-B695-857546B31F1E}"/>
              </a:ext>
            </a:extLst>
          </p:cNvPr>
          <p:cNvSpPr/>
          <p:nvPr/>
        </p:nvSpPr>
        <p:spPr>
          <a:xfrm>
            <a:off x="2231409" y="4612874"/>
            <a:ext cx="9960591" cy="2245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935FBEA-F6FF-466F-81B0-BF4CDAE63AA3}"/>
              </a:ext>
            </a:extLst>
          </p:cNvPr>
          <p:cNvSpPr/>
          <p:nvPr/>
        </p:nvSpPr>
        <p:spPr>
          <a:xfrm>
            <a:off x="7185" y="0"/>
            <a:ext cx="2229189" cy="6858000"/>
          </a:xfrm>
          <a:prstGeom prst="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BD5E492-3A10-4958-8019-3D5898E02473}"/>
              </a:ext>
            </a:extLst>
          </p:cNvPr>
          <p:cNvSpPr/>
          <p:nvPr/>
        </p:nvSpPr>
        <p:spPr>
          <a:xfrm>
            <a:off x="2226659" y="0"/>
            <a:ext cx="3690051" cy="4612874"/>
          </a:xfrm>
          <a:prstGeom prst="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DD3E743-ECEB-4B29-82E6-39335E687C4E}"/>
              </a:ext>
            </a:extLst>
          </p:cNvPr>
          <p:cNvSpPr/>
          <p:nvPr/>
        </p:nvSpPr>
        <p:spPr>
          <a:xfrm>
            <a:off x="5921460" y="0"/>
            <a:ext cx="6270541" cy="462141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51303-A7E9-4EB1-87C7-5CB68143FD09}"/>
              </a:ext>
            </a:extLst>
          </p:cNvPr>
          <p:cNvSpPr>
            <a:spLocks noGrp="1"/>
          </p:cNvSpPr>
          <p:nvPr>
            <p:ph type="title"/>
          </p:nvPr>
        </p:nvSpPr>
        <p:spPr>
          <a:xfrm>
            <a:off x="838200" y="365125"/>
            <a:ext cx="10515600" cy="1157011"/>
          </a:xfrm>
        </p:spPr>
        <p:txBody>
          <a:bodyPr/>
          <a:lstStyle/>
          <a:p>
            <a:r>
              <a:rPr lang="en-US" dirty="0"/>
              <a:t>High-level Architecture</a:t>
            </a:r>
          </a:p>
        </p:txBody>
      </p:sp>
      <p:sp>
        <p:nvSpPr>
          <p:cNvPr id="20" name="Cylinder 19">
            <a:extLst>
              <a:ext uri="{FF2B5EF4-FFF2-40B4-BE49-F238E27FC236}">
                <a16:creationId xmlns:a16="http://schemas.microsoft.com/office/drawing/2014/main" id="{F06881F4-478D-4570-848D-867F8417E44D}"/>
              </a:ext>
            </a:extLst>
          </p:cNvPr>
          <p:cNvSpPr/>
          <p:nvPr/>
        </p:nvSpPr>
        <p:spPr>
          <a:xfrm>
            <a:off x="9850438" y="1600795"/>
            <a:ext cx="1503362" cy="182820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SQLite</a:t>
            </a:r>
          </a:p>
          <a:p>
            <a:pPr algn="ctr"/>
            <a:r>
              <a:rPr lang="en-US" dirty="0"/>
              <a:t>Database</a:t>
            </a:r>
          </a:p>
        </p:txBody>
      </p:sp>
      <p:sp>
        <p:nvSpPr>
          <p:cNvPr id="21" name="Cylinder 20">
            <a:extLst>
              <a:ext uri="{FF2B5EF4-FFF2-40B4-BE49-F238E27FC236}">
                <a16:creationId xmlns:a16="http://schemas.microsoft.com/office/drawing/2014/main" id="{A1DD0E0B-FE15-4582-8E5D-67B1EF5189DB}"/>
              </a:ext>
            </a:extLst>
          </p:cNvPr>
          <p:cNvSpPr/>
          <p:nvPr/>
        </p:nvSpPr>
        <p:spPr>
          <a:xfrm>
            <a:off x="838200" y="1690688"/>
            <a:ext cx="1503362" cy="182820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SQL Server</a:t>
            </a:r>
          </a:p>
          <a:p>
            <a:pPr algn="ctr"/>
            <a:r>
              <a:rPr lang="en-US" dirty="0"/>
              <a:t>Database</a:t>
            </a:r>
          </a:p>
        </p:txBody>
      </p:sp>
      <p:sp>
        <p:nvSpPr>
          <p:cNvPr id="22" name="Arrow: Right 21">
            <a:extLst>
              <a:ext uri="{FF2B5EF4-FFF2-40B4-BE49-F238E27FC236}">
                <a16:creationId xmlns:a16="http://schemas.microsoft.com/office/drawing/2014/main" id="{9F1D932E-D9EE-4B42-944B-5C4F2ADDF070}"/>
              </a:ext>
            </a:extLst>
          </p:cNvPr>
          <p:cNvSpPr/>
          <p:nvPr/>
        </p:nvSpPr>
        <p:spPr>
          <a:xfrm rot="1380000">
            <a:off x="2165475" y="2183384"/>
            <a:ext cx="978408"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EF</a:t>
            </a:r>
          </a:p>
        </p:txBody>
      </p:sp>
      <p:grpSp>
        <p:nvGrpSpPr>
          <p:cNvPr id="23" name="Group 22">
            <a:extLst>
              <a:ext uri="{FF2B5EF4-FFF2-40B4-BE49-F238E27FC236}">
                <a16:creationId xmlns:a16="http://schemas.microsoft.com/office/drawing/2014/main" id="{B46DFB4B-D9F2-47AB-9140-E35DB0524B2C}"/>
              </a:ext>
            </a:extLst>
          </p:cNvPr>
          <p:cNvGrpSpPr/>
          <p:nvPr/>
        </p:nvGrpSpPr>
        <p:grpSpPr>
          <a:xfrm>
            <a:off x="2557132" y="2784669"/>
            <a:ext cx="1314557" cy="484762"/>
            <a:chOff x="2991833" y="1625864"/>
            <a:chExt cx="3522133" cy="963083"/>
          </a:xfrm>
        </p:grpSpPr>
        <p:sp>
          <p:nvSpPr>
            <p:cNvPr id="24" name="Rectangle: Rounded Corners 23">
              <a:extLst>
                <a:ext uri="{FF2B5EF4-FFF2-40B4-BE49-F238E27FC236}">
                  <a16:creationId xmlns:a16="http://schemas.microsoft.com/office/drawing/2014/main" id="{FE5A2B2D-79E7-4B83-AE8F-9FD0598425C2}"/>
                </a:ext>
              </a:extLst>
            </p:cNvPr>
            <p:cNvSpPr/>
            <p:nvPr/>
          </p:nvSpPr>
          <p:spPr>
            <a:xfrm>
              <a:off x="2991833" y="1625864"/>
              <a:ext cx="3522133" cy="963083"/>
            </a:xfrm>
            <a:prstGeom prst="roundRect">
              <a:avLst/>
            </a:prstGeom>
            <a:solidFill>
              <a:schemeClr val="tx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tangle: Rounded Corners 4">
              <a:extLst>
                <a:ext uri="{FF2B5EF4-FFF2-40B4-BE49-F238E27FC236}">
                  <a16:creationId xmlns:a16="http://schemas.microsoft.com/office/drawing/2014/main" id="{32BE747B-2E7C-43AC-8212-F77EA93623ED}"/>
                </a:ext>
              </a:extLst>
            </p:cNvPr>
            <p:cNvSpPr txBox="1"/>
            <p:nvPr/>
          </p:nvSpPr>
          <p:spPr>
            <a:xfrm>
              <a:off x="3038847" y="1672878"/>
              <a:ext cx="3428105" cy="8690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Mapper</a:t>
              </a:r>
              <a:endParaRPr lang="en-US" sz="2500" kern="1200" dirty="0"/>
            </a:p>
          </p:txBody>
        </p:sp>
      </p:grpSp>
      <p:sp>
        <p:nvSpPr>
          <p:cNvPr id="26" name="Arrow: Right 25">
            <a:extLst>
              <a:ext uri="{FF2B5EF4-FFF2-40B4-BE49-F238E27FC236}">
                <a16:creationId xmlns:a16="http://schemas.microsoft.com/office/drawing/2014/main" id="{D00532E5-129A-46C5-85F9-A12F8B8EF530}"/>
              </a:ext>
            </a:extLst>
          </p:cNvPr>
          <p:cNvSpPr/>
          <p:nvPr/>
        </p:nvSpPr>
        <p:spPr>
          <a:xfrm rot="20673474">
            <a:off x="3293501" y="2197889"/>
            <a:ext cx="978408"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DTO</a:t>
            </a:r>
          </a:p>
        </p:txBody>
      </p:sp>
      <p:sp>
        <p:nvSpPr>
          <p:cNvPr id="27" name="Rectangle 26">
            <a:extLst>
              <a:ext uri="{FF2B5EF4-FFF2-40B4-BE49-F238E27FC236}">
                <a16:creationId xmlns:a16="http://schemas.microsoft.com/office/drawing/2014/main" id="{38A9E5FA-3371-48B2-9D77-71D734ECA507}"/>
              </a:ext>
            </a:extLst>
          </p:cNvPr>
          <p:cNvSpPr/>
          <p:nvPr/>
        </p:nvSpPr>
        <p:spPr>
          <a:xfrm>
            <a:off x="4365735" y="1732089"/>
            <a:ext cx="934791" cy="16969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FFFF"/>
                </a:solidFill>
              </a:rPr>
              <a:t>Web API</a:t>
            </a:r>
          </a:p>
        </p:txBody>
      </p:sp>
      <p:pic>
        <p:nvPicPr>
          <p:cNvPr id="1026" name="Picture 2" descr="Related image">
            <a:extLst>
              <a:ext uri="{FF2B5EF4-FFF2-40B4-BE49-F238E27FC236}">
                <a16:creationId xmlns:a16="http://schemas.microsoft.com/office/drawing/2014/main" id="{0FA960A7-E66C-4CBE-9982-C7C2BC02E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237" y="1732089"/>
            <a:ext cx="934792" cy="93479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4901F91-C0F0-4DEA-9B63-AB6203374340}"/>
              </a:ext>
            </a:extLst>
          </p:cNvPr>
          <p:cNvSpPr/>
          <p:nvPr/>
        </p:nvSpPr>
        <p:spPr>
          <a:xfrm>
            <a:off x="6558741" y="1732089"/>
            <a:ext cx="996909" cy="16969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FFFF"/>
                </a:solidFill>
              </a:rPr>
              <a:t>Data Load Service</a:t>
            </a:r>
          </a:p>
        </p:txBody>
      </p:sp>
      <p:grpSp>
        <p:nvGrpSpPr>
          <p:cNvPr id="30" name="Group 29">
            <a:extLst>
              <a:ext uri="{FF2B5EF4-FFF2-40B4-BE49-F238E27FC236}">
                <a16:creationId xmlns:a16="http://schemas.microsoft.com/office/drawing/2014/main" id="{F361FEAF-0488-4D0B-BCC6-F5ACC92CE6BB}"/>
              </a:ext>
            </a:extLst>
          </p:cNvPr>
          <p:cNvGrpSpPr/>
          <p:nvPr/>
        </p:nvGrpSpPr>
        <p:grpSpPr>
          <a:xfrm>
            <a:off x="5389822" y="2754276"/>
            <a:ext cx="1103935" cy="1019234"/>
            <a:chOff x="2991833" y="1625864"/>
            <a:chExt cx="3522133" cy="963083"/>
          </a:xfrm>
        </p:grpSpPr>
        <p:sp>
          <p:nvSpPr>
            <p:cNvPr id="31" name="Rectangle: Rounded Corners 30">
              <a:extLst>
                <a:ext uri="{FF2B5EF4-FFF2-40B4-BE49-F238E27FC236}">
                  <a16:creationId xmlns:a16="http://schemas.microsoft.com/office/drawing/2014/main" id="{B6A3AED4-D4BA-4EC9-A3F5-928E9C383475}"/>
                </a:ext>
              </a:extLst>
            </p:cNvPr>
            <p:cNvSpPr/>
            <p:nvPr/>
          </p:nvSpPr>
          <p:spPr>
            <a:xfrm>
              <a:off x="2991833" y="1625864"/>
              <a:ext cx="3522133" cy="963083"/>
            </a:xfrm>
            <a:prstGeom prst="roundRect">
              <a:avLst/>
            </a:prstGeom>
            <a:solidFill>
              <a:schemeClr val="tx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ectangle: Rounded Corners 4">
              <a:extLst>
                <a:ext uri="{FF2B5EF4-FFF2-40B4-BE49-F238E27FC236}">
                  <a16:creationId xmlns:a16="http://schemas.microsoft.com/office/drawing/2014/main" id="{617F6611-1595-4B21-BE70-7DA5E6A94D32}"/>
                </a:ext>
              </a:extLst>
            </p:cNvPr>
            <p:cNvSpPr txBox="1"/>
            <p:nvPr/>
          </p:nvSpPr>
          <p:spPr>
            <a:xfrm>
              <a:off x="3038847" y="1672878"/>
              <a:ext cx="3428104" cy="8690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400" kern="1200" dirty="0">
                  <a:solidFill>
                    <a:schemeClr val="bg1"/>
                  </a:solidFill>
                </a:rPr>
                <a:t>Get All Pages</a:t>
              </a:r>
              <a:endParaRPr lang="en-US" sz="2400" kern="1200" dirty="0"/>
            </a:p>
          </p:txBody>
        </p:sp>
      </p:grpSp>
      <p:sp>
        <p:nvSpPr>
          <p:cNvPr id="28" name="Rectangle 27">
            <a:extLst>
              <a:ext uri="{FF2B5EF4-FFF2-40B4-BE49-F238E27FC236}">
                <a16:creationId xmlns:a16="http://schemas.microsoft.com/office/drawing/2014/main" id="{3BD32161-9E76-4771-B455-5036654F7155}"/>
              </a:ext>
            </a:extLst>
          </p:cNvPr>
          <p:cNvSpPr/>
          <p:nvPr/>
        </p:nvSpPr>
        <p:spPr>
          <a:xfrm>
            <a:off x="4882828" y="3860905"/>
            <a:ext cx="2084225" cy="369332"/>
          </a:xfrm>
          <a:prstGeom prst="rect">
            <a:avLst/>
          </a:prstGeom>
        </p:spPr>
        <p:txBody>
          <a:bodyPr wrap="none">
            <a:spAutoFit/>
          </a:bodyPr>
          <a:lstStyle/>
          <a:p>
            <a:r>
              <a:rPr lang="en-US" dirty="0">
                <a:solidFill>
                  <a:srgbClr val="000000"/>
                </a:solidFill>
                <a:latin typeface="Consolas" panose="020B0609020204030204" pitchFamily="49" charset="0"/>
              </a:rPr>
              <a:t>lastUpdatedDate</a:t>
            </a:r>
            <a:endParaRPr lang="en-US" dirty="0"/>
          </a:p>
        </p:txBody>
      </p:sp>
      <p:sp>
        <p:nvSpPr>
          <p:cNvPr id="34" name="Arrow: Right 33">
            <a:extLst>
              <a:ext uri="{FF2B5EF4-FFF2-40B4-BE49-F238E27FC236}">
                <a16:creationId xmlns:a16="http://schemas.microsoft.com/office/drawing/2014/main" id="{CC1D65EA-CB4C-49F9-AB87-5C62799C394F}"/>
              </a:ext>
            </a:extLst>
          </p:cNvPr>
          <p:cNvSpPr/>
          <p:nvPr/>
        </p:nvSpPr>
        <p:spPr>
          <a:xfrm rot="1380000">
            <a:off x="7651104" y="2159721"/>
            <a:ext cx="978408"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DTO</a:t>
            </a:r>
          </a:p>
        </p:txBody>
      </p:sp>
      <p:grpSp>
        <p:nvGrpSpPr>
          <p:cNvPr id="35" name="Group 34">
            <a:extLst>
              <a:ext uri="{FF2B5EF4-FFF2-40B4-BE49-F238E27FC236}">
                <a16:creationId xmlns:a16="http://schemas.microsoft.com/office/drawing/2014/main" id="{C137DA10-0D4F-48F5-BEE0-0DE520FA323F}"/>
              </a:ext>
            </a:extLst>
          </p:cNvPr>
          <p:cNvGrpSpPr/>
          <p:nvPr/>
        </p:nvGrpSpPr>
        <p:grpSpPr>
          <a:xfrm>
            <a:off x="8042761" y="2761006"/>
            <a:ext cx="1314557" cy="484762"/>
            <a:chOff x="2991833" y="1625864"/>
            <a:chExt cx="3522133" cy="963083"/>
          </a:xfrm>
        </p:grpSpPr>
        <p:sp>
          <p:nvSpPr>
            <p:cNvPr id="36" name="Rectangle: Rounded Corners 35">
              <a:extLst>
                <a:ext uri="{FF2B5EF4-FFF2-40B4-BE49-F238E27FC236}">
                  <a16:creationId xmlns:a16="http://schemas.microsoft.com/office/drawing/2014/main" id="{DF3B53BB-AB50-4F7C-8652-BB531063F9B5}"/>
                </a:ext>
              </a:extLst>
            </p:cNvPr>
            <p:cNvSpPr/>
            <p:nvPr/>
          </p:nvSpPr>
          <p:spPr>
            <a:xfrm>
              <a:off x="2991833" y="1625864"/>
              <a:ext cx="3522133" cy="963083"/>
            </a:xfrm>
            <a:prstGeom prst="roundRect">
              <a:avLst/>
            </a:prstGeom>
            <a:solidFill>
              <a:schemeClr val="tx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Rectangle: Rounded Corners 4">
              <a:extLst>
                <a:ext uri="{FF2B5EF4-FFF2-40B4-BE49-F238E27FC236}">
                  <a16:creationId xmlns:a16="http://schemas.microsoft.com/office/drawing/2014/main" id="{5F488EC6-BE74-404E-B65E-99FC6C79DBB9}"/>
                </a:ext>
              </a:extLst>
            </p:cNvPr>
            <p:cNvSpPr txBox="1"/>
            <p:nvPr/>
          </p:nvSpPr>
          <p:spPr>
            <a:xfrm>
              <a:off x="3038847" y="1672878"/>
              <a:ext cx="3428105" cy="8690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Mapper</a:t>
              </a:r>
              <a:endParaRPr lang="en-US" sz="2500" kern="1200" dirty="0"/>
            </a:p>
          </p:txBody>
        </p:sp>
      </p:grpSp>
      <p:sp>
        <p:nvSpPr>
          <p:cNvPr id="38" name="Arrow: Right 37">
            <a:extLst>
              <a:ext uri="{FF2B5EF4-FFF2-40B4-BE49-F238E27FC236}">
                <a16:creationId xmlns:a16="http://schemas.microsoft.com/office/drawing/2014/main" id="{57CDECF4-DAD8-4522-8DB9-D4CF3EC7C1A6}"/>
              </a:ext>
            </a:extLst>
          </p:cNvPr>
          <p:cNvSpPr/>
          <p:nvPr/>
        </p:nvSpPr>
        <p:spPr>
          <a:xfrm rot="20673474">
            <a:off x="8779130" y="2174226"/>
            <a:ext cx="978408"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33" name="Rectangle 32">
            <a:extLst>
              <a:ext uri="{FF2B5EF4-FFF2-40B4-BE49-F238E27FC236}">
                <a16:creationId xmlns:a16="http://schemas.microsoft.com/office/drawing/2014/main" id="{1A56A3AE-F0F2-4F8F-B3C5-9B935A98223E}"/>
              </a:ext>
            </a:extLst>
          </p:cNvPr>
          <p:cNvSpPr/>
          <p:nvPr/>
        </p:nvSpPr>
        <p:spPr>
          <a:xfrm rot="20644933">
            <a:off x="8710376" y="1865898"/>
            <a:ext cx="813043" cy="369332"/>
          </a:xfrm>
          <a:prstGeom prst="rect">
            <a:avLst/>
          </a:prstGeom>
        </p:spPr>
        <p:txBody>
          <a:bodyPr wrap="none">
            <a:spAutoFit/>
          </a:bodyPr>
          <a:lstStyle/>
          <a:p>
            <a:r>
              <a:rPr lang="en-US" dirty="0"/>
              <a:t>Model</a:t>
            </a:r>
          </a:p>
        </p:txBody>
      </p:sp>
      <p:sp>
        <p:nvSpPr>
          <p:cNvPr id="39" name="Left Brace 38">
            <a:extLst>
              <a:ext uri="{FF2B5EF4-FFF2-40B4-BE49-F238E27FC236}">
                <a16:creationId xmlns:a16="http://schemas.microsoft.com/office/drawing/2014/main" id="{CBCC3FB5-2A41-42E7-857F-20B85CA16FD6}"/>
              </a:ext>
            </a:extLst>
          </p:cNvPr>
          <p:cNvSpPr/>
          <p:nvPr/>
        </p:nvSpPr>
        <p:spPr>
          <a:xfrm rot="16200000">
            <a:off x="2548031" y="1867372"/>
            <a:ext cx="624968" cy="4044630"/>
          </a:xfrm>
          <a:prstGeom prst="leftBrace">
            <a:avLst>
              <a:gd name="adj1" fmla="val 8333"/>
              <a:gd name="adj2" fmla="val 504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807E8EE-6E6D-4EF8-B130-D9D609F3797B}"/>
              </a:ext>
            </a:extLst>
          </p:cNvPr>
          <p:cNvSpPr txBox="1"/>
          <p:nvPr/>
        </p:nvSpPr>
        <p:spPr>
          <a:xfrm>
            <a:off x="2018018" y="4107913"/>
            <a:ext cx="1684991" cy="368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SERVER</a:t>
            </a:r>
            <a:endParaRPr lang="en-US" dirty="0"/>
          </a:p>
        </p:txBody>
      </p:sp>
      <p:sp>
        <p:nvSpPr>
          <p:cNvPr id="42" name="Left Brace 41">
            <a:extLst>
              <a:ext uri="{FF2B5EF4-FFF2-40B4-BE49-F238E27FC236}">
                <a16:creationId xmlns:a16="http://schemas.microsoft.com/office/drawing/2014/main" id="{F2A3613A-9237-413E-8E11-247F52AB3E3D}"/>
              </a:ext>
            </a:extLst>
          </p:cNvPr>
          <p:cNvSpPr/>
          <p:nvPr/>
        </p:nvSpPr>
        <p:spPr>
          <a:xfrm rot="16200000">
            <a:off x="8856532" y="1867372"/>
            <a:ext cx="624968" cy="4044630"/>
          </a:xfrm>
          <a:prstGeom prst="leftBrace">
            <a:avLst>
              <a:gd name="adj1" fmla="val 8333"/>
              <a:gd name="adj2" fmla="val 504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941C48FC-12E3-40D7-AB85-C285E522217A}"/>
              </a:ext>
            </a:extLst>
          </p:cNvPr>
          <p:cNvSpPr txBox="1"/>
          <p:nvPr/>
        </p:nvSpPr>
        <p:spPr>
          <a:xfrm>
            <a:off x="8210191" y="4107913"/>
            <a:ext cx="196874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Xamarin CLIENT</a:t>
            </a:r>
            <a:endParaRPr lang="en-US" dirty="0"/>
          </a:p>
        </p:txBody>
      </p:sp>
      <p:sp>
        <p:nvSpPr>
          <p:cNvPr id="44" name="Arrow: Bent 43">
            <a:extLst>
              <a:ext uri="{FF2B5EF4-FFF2-40B4-BE49-F238E27FC236}">
                <a16:creationId xmlns:a16="http://schemas.microsoft.com/office/drawing/2014/main" id="{F8AFB777-8F1E-4677-8A32-7DF8E95A5B8E}"/>
              </a:ext>
            </a:extLst>
          </p:cNvPr>
          <p:cNvSpPr/>
          <p:nvPr/>
        </p:nvSpPr>
        <p:spPr>
          <a:xfrm rot="10800000">
            <a:off x="9850438" y="3422176"/>
            <a:ext cx="1158589" cy="25282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B2776486-8492-4887-97BF-C4DF78D9FCD4}"/>
              </a:ext>
            </a:extLst>
          </p:cNvPr>
          <p:cNvGrpSpPr/>
          <p:nvPr/>
        </p:nvGrpSpPr>
        <p:grpSpPr>
          <a:xfrm>
            <a:off x="8072776" y="5758738"/>
            <a:ext cx="1314557" cy="484762"/>
            <a:chOff x="2991833" y="1625864"/>
            <a:chExt cx="3522133" cy="963083"/>
          </a:xfrm>
        </p:grpSpPr>
        <p:sp>
          <p:nvSpPr>
            <p:cNvPr id="48" name="Rectangle: Rounded Corners 47">
              <a:extLst>
                <a:ext uri="{FF2B5EF4-FFF2-40B4-BE49-F238E27FC236}">
                  <a16:creationId xmlns:a16="http://schemas.microsoft.com/office/drawing/2014/main" id="{787FF45C-3218-45EC-A10D-91B79460297E}"/>
                </a:ext>
              </a:extLst>
            </p:cNvPr>
            <p:cNvSpPr/>
            <p:nvPr/>
          </p:nvSpPr>
          <p:spPr>
            <a:xfrm>
              <a:off x="2991833" y="1625864"/>
              <a:ext cx="3522133" cy="963083"/>
            </a:xfrm>
            <a:prstGeom prst="roundRect">
              <a:avLst/>
            </a:prstGeom>
            <a:solidFill>
              <a:schemeClr val="tx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Rectangle: Rounded Corners 4">
              <a:extLst>
                <a:ext uri="{FF2B5EF4-FFF2-40B4-BE49-F238E27FC236}">
                  <a16:creationId xmlns:a16="http://schemas.microsoft.com/office/drawing/2014/main" id="{99395CBB-75FD-4818-9989-AF2DDF93F369}"/>
                </a:ext>
              </a:extLst>
            </p:cNvPr>
            <p:cNvSpPr txBox="1"/>
            <p:nvPr/>
          </p:nvSpPr>
          <p:spPr>
            <a:xfrm>
              <a:off x="3038847" y="1672878"/>
              <a:ext cx="3428105" cy="8690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Mapper</a:t>
              </a:r>
              <a:endParaRPr lang="en-US" sz="2500" kern="1200" dirty="0"/>
            </a:p>
          </p:txBody>
        </p:sp>
      </p:grpSp>
      <p:sp>
        <p:nvSpPr>
          <p:cNvPr id="51" name="Rectangle 50">
            <a:extLst>
              <a:ext uri="{FF2B5EF4-FFF2-40B4-BE49-F238E27FC236}">
                <a16:creationId xmlns:a16="http://schemas.microsoft.com/office/drawing/2014/main" id="{981C0F2C-BF1B-4597-A839-F81578F7290D}"/>
              </a:ext>
            </a:extLst>
          </p:cNvPr>
          <p:cNvSpPr/>
          <p:nvPr/>
        </p:nvSpPr>
        <p:spPr>
          <a:xfrm rot="20301207">
            <a:off x="8980812" y="4869815"/>
            <a:ext cx="813043" cy="369332"/>
          </a:xfrm>
          <a:prstGeom prst="rect">
            <a:avLst/>
          </a:prstGeom>
        </p:spPr>
        <p:txBody>
          <a:bodyPr wrap="none">
            <a:spAutoFit/>
          </a:bodyPr>
          <a:lstStyle/>
          <a:p>
            <a:r>
              <a:rPr lang="en-US" dirty="0"/>
              <a:t>Model</a:t>
            </a:r>
          </a:p>
        </p:txBody>
      </p:sp>
      <p:sp>
        <p:nvSpPr>
          <p:cNvPr id="45" name="Arrow: Left 44">
            <a:extLst>
              <a:ext uri="{FF2B5EF4-FFF2-40B4-BE49-F238E27FC236}">
                <a16:creationId xmlns:a16="http://schemas.microsoft.com/office/drawing/2014/main" id="{3AE75D90-277A-454C-B8B6-5D0C0846BA20}"/>
              </a:ext>
            </a:extLst>
          </p:cNvPr>
          <p:cNvSpPr/>
          <p:nvPr/>
        </p:nvSpPr>
        <p:spPr>
          <a:xfrm rot="20333261">
            <a:off x="8906660" y="5159576"/>
            <a:ext cx="900753" cy="476597"/>
          </a:xfrm>
          <a:prstGeom prst="lef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sp>
        <p:nvSpPr>
          <p:cNvPr id="54" name="Rectangle 53">
            <a:extLst>
              <a:ext uri="{FF2B5EF4-FFF2-40B4-BE49-F238E27FC236}">
                <a16:creationId xmlns:a16="http://schemas.microsoft.com/office/drawing/2014/main" id="{72CA8A75-9B18-4120-85E3-EF0D9E92C8EA}"/>
              </a:ext>
            </a:extLst>
          </p:cNvPr>
          <p:cNvSpPr/>
          <p:nvPr/>
        </p:nvSpPr>
        <p:spPr>
          <a:xfrm rot="1152379">
            <a:off x="7932078" y="4998665"/>
            <a:ext cx="813043" cy="369332"/>
          </a:xfrm>
          <a:prstGeom prst="rect">
            <a:avLst/>
          </a:prstGeom>
        </p:spPr>
        <p:txBody>
          <a:bodyPr wrap="none">
            <a:spAutoFit/>
          </a:bodyPr>
          <a:lstStyle/>
          <a:p>
            <a:r>
              <a:rPr lang="en-US" dirty="0"/>
              <a:t>Model</a:t>
            </a:r>
          </a:p>
        </p:txBody>
      </p:sp>
      <p:sp>
        <p:nvSpPr>
          <p:cNvPr id="55" name="Rectangle 54">
            <a:extLst>
              <a:ext uri="{FF2B5EF4-FFF2-40B4-BE49-F238E27FC236}">
                <a16:creationId xmlns:a16="http://schemas.microsoft.com/office/drawing/2014/main" id="{9CE5BFFB-F8FE-44AD-A1F7-AA2C089C05B7}"/>
              </a:ext>
            </a:extLst>
          </p:cNvPr>
          <p:cNvSpPr/>
          <p:nvPr/>
        </p:nvSpPr>
        <p:spPr>
          <a:xfrm>
            <a:off x="6558741" y="4824484"/>
            <a:ext cx="996909" cy="1395352"/>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dirty="0">
                <a:solidFill>
                  <a:srgbClr val="FFFFFF"/>
                </a:solidFill>
              </a:rPr>
              <a:t>MVVM</a:t>
            </a:r>
          </a:p>
          <a:p>
            <a:pPr algn="ctr"/>
            <a:endParaRPr lang="en-US" dirty="0">
              <a:solidFill>
                <a:srgbClr val="FFFFFF"/>
              </a:solidFill>
            </a:endParaRPr>
          </a:p>
          <a:p>
            <a:pPr algn="ctr"/>
            <a:r>
              <a:rPr lang="en-US" dirty="0">
                <a:solidFill>
                  <a:srgbClr val="FFFFFF"/>
                </a:solidFill>
              </a:rPr>
              <a:t>View Model</a:t>
            </a:r>
          </a:p>
        </p:txBody>
      </p:sp>
      <p:sp>
        <p:nvSpPr>
          <p:cNvPr id="56" name="Rectangle 55">
            <a:extLst>
              <a:ext uri="{FF2B5EF4-FFF2-40B4-BE49-F238E27FC236}">
                <a16:creationId xmlns:a16="http://schemas.microsoft.com/office/drawing/2014/main" id="{16ABEF14-C3FB-4F1E-BA89-B1FAB7455573}"/>
              </a:ext>
            </a:extLst>
          </p:cNvPr>
          <p:cNvSpPr/>
          <p:nvPr/>
        </p:nvSpPr>
        <p:spPr>
          <a:xfrm>
            <a:off x="4329346" y="4812813"/>
            <a:ext cx="996909" cy="1395353"/>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dirty="0">
                <a:solidFill>
                  <a:srgbClr val="FFFFFF"/>
                </a:solidFill>
              </a:rPr>
              <a:t>MVVM</a:t>
            </a:r>
          </a:p>
          <a:p>
            <a:pPr algn="ctr"/>
            <a:endParaRPr lang="en-US" dirty="0">
              <a:solidFill>
                <a:srgbClr val="FFFFFF"/>
              </a:solidFill>
            </a:endParaRPr>
          </a:p>
          <a:p>
            <a:pPr algn="ctr"/>
            <a:r>
              <a:rPr lang="en-US" dirty="0">
                <a:solidFill>
                  <a:srgbClr val="FFFFFF"/>
                </a:solidFill>
              </a:rPr>
              <a:t>View</a:t>
            </a:r>
          </a:p>
        </p:txBody>
      </p:sp>
      <p:sp>
        <p:nvSpPr>
          <p:cNvPr id="52" name="Arrow: Left-Right 51">
            <a:extLst>
              <a:ext uri="{FF2B5EF4-FFF2-40B4-BE49-F238E27FC236}">
                <a16:creationId xmlns:a16="http://schemas.microsoft.com/office/drawing/2014/main" id="{94DDC53B-9915-4882-87E3-8984E23D1086}"/>
              </a:ext>
            </a:extLst>
          </p:cNvPr>
          <p:cNvSpPr/>
          <p:nvPr/>
        </p:nvSpPr>
        <p:spPr>
          <a:xfrm>
            <a:off x="5462237" y="5376082"/>
            <a:ext cx="934792" cy="268817"/>
          </a:xfrm>
          <a:prstGeom prst="lef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4AC867A-65F6-4924-B335-1A3A6AD3221C}"/>
              </a:ext>
            </a:extLst>
          </p:cNvPr>
          <p:cNvSpPr/>
          <p:nvPr/>
        </p:nvSpPr>
        <p:spPr>
          <a:xfrm>
            <a:off x="714241" y="4110075"/>
            <a:ext cx="1162590" cy="12660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FFFF"/>
                </a:solidFill>
              </a:rPr>
              <a:t>Business Logic &amp; Domain Classes</a:t>
            </a:r>
          </a:p>
        </p:txBody>
      </p:sp>
      <p:pic>
        <p:nvPicPr>
          <p:cNvPr id="1030" name="Picture 6" descr="https://www.shareicon.net/data/256x256/2015/10/03/111468_apple_512x512.png">
            <a:extLst>
              <a:ext uri="{FF2B5EF4-FFF2-40B4-BE49-F238E27FC236}">
                <a16:creationId xmlns:a16="http://schemas.microsoft.com/office/drawing/2014/main" id="{2D02DBED-C84C-4753-B6FE-29557D212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538" y="4625476"/>
            <a:ext cx="1731953" cy="1731953"/>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1">
            <a:extLst>
              <a:ext uri="{FF2B5EF4-FFF2-40B4-BE49-F238E27FC236}">
                <a16:creationId xmlns:a16="http://schemas.microsoft.com/office/drawing/2014/main" id="{A57D02FC-C0FB-4A60-809B-A1398EFA03DC}"/>
              </a:ext>
            </a:extLst>
          </p:cNvPr>
          <p:cNvSpPr txBox="1">
            <a:spLocks/>
          </p:cNvSpPr>
          <p:nvPr/>
        </p:nvSpPr>
        <p:spPr>
          <a:xfrm>
            <a:off x="838199" y="357352"/>
            <a:ext cx="10515600" cy="11570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After Code Generation –What’s Left?</a:t>
            </a:r>
          </a:p>
        </p:txBody>
      </p:sp>
      <p:sp>
        <p:nvSpPr>
          <p:cNvPr id="53" name="Arrow: Left 52">
            <a:extLst>
              <a:ext uri="{FF2B5EF4-FFF2-40B4-BE49-F238E27FC236}">
                <a16:creationId xmlns:a16="http://schemas.microsoft.com/office/drawing/2014/main" id="{E58B0823-8DCF-41E2-81CB-73C6029D9034}"/>
              </a:ext>
            </a:extLst>
          </p:cNvPr>
          <p:cNvSpPr/>
          <p:nvPr/>
        </p:nvSpPr>
        <p:spPr>
          <a:xfrm rot="1172359">
            <a:off x="7614163" y="5182326"/>
            <a:ext cx="900753" cy="476597"/>
          </a:xfrm>
          <a:prstGeom prst="lef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a:t>
            </a:r>
          </a:p>
        </p:txBody>
      </p:sp>
      <p:sp>
        <p:nvSpPr>
          <p:cNvPr id="63" name="Arrow: Left-Right 62">
            <a:extLst>
              <a:ext uri="{FF2B5EF4-FFF2-40B4-BE49-F238E27FC236}">
                <a16:creationId xmlns:a16="http://schemas.microsoft.com/office/drawing/2014/main" id="{68830D2B-B3DD-4EC0-8EE9-83B1C0F9B518}"/>
              </a:ext>
            </a:extLst>
          </p:cNvPr>
          <p:cNvSpPr/>
          <p:nvPr/>
        </p:nvSpPr>
        <p:spPr>
          <a:xfrm>
            <a:off x="3313698" y="5357043"/>
            <a:ext cx="934792" cy="268817"/>
          </a:xfrm>
          <a:prstGeom prst="lef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8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26"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animEffect transition="in" filter="wipe(down)">
                                      <p:cBhvr>
                                        <p:cTn id="9" dur="580">
                                          <p:stCondLst>
                                            <p:cond delay="0"/>
                                          </p:stCondLst>
                                        </p:cTn>
                                        <p:tgtEl>
                                          <p:spTgt spid="69"/>
                                        </p:tgtEl>
                                      </p:cBhvr>
                                    </p:animEffect>
                                    <p:anim calcmode="lin" valueType="num">
                                      <p:cBhvr>
                                        <p:cTn id="10"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15" dur="26">
                                          <p:stCondLst>
                                            <p:cond delay="650"/>
                                          </p:stCondLst>
                                        </p:cTn>
                                        <p:tgtEl>
                                          <p:spTgt spid="69"/>
                                        </p:tgtEl>
                                      </p:cBhvr>
                                      <p:to x="100000" y="60000"/>
                                    </p:animScale>
                                    <p:animScale>
                                      <p:cBhvr>
                                        <p:cTn id="16" dur="166" decel="50000">
                                          <p:stCondLst>
                                            <p:cond delay="676"/>
                                          </p:stCondLst>
                                        </p:cTn>
                                        <p:tgtEl>
                                          <p:spTgt spid="69"/>
                                        </p:tgtEl>
                                      </p:cBhvr>
                                      <p:to x="100000" y="100000"/>
                                    </p:animScale>
                                    <p:animScale>
                                      <p:cBhvr>
                                        <p:cTn id="17" dur="26">
                                          <p:stCondLst>
                                            <p:cond delay="1312"/>
                                          </p:stCondLst>
                                        </p:cTn>
                                        <p:tgtEl>
                                          <p:spTgt spid="69"/>
                                        </p:tgtEl>
                                      </p:cBhvr>
                                      <p:to x="100000" y="80000"/>
                                    </p:animScale>
                                    <p:animScale>
                                      <p:cBhvr>
                                        <p:cTn id="18" dur="166" decel="50000">
                                          <p:stCondLst>
                                            <p:cond delay="1338"/>
                                          </p:stCondLst>
                                        </p:cTn>
                                        <p:tgtEl>
                                          <p:spTgt spid="69"/>
                                        </p:tgtEl>
                                      </p:cBhvr>
                                      <p:to x="100000" y="100000"/>
                                    </p:animScale>
                                    <p:animScale>
                                      <p:cBhvr>
                                        <p:cTn id="19" dur="26">
                                          <p:stCondLst>
                                            <p:cond delay="1642"/>
                                          </p:stCondLst>
                                        </p:cTn>
                                        <p:tgtEl>
                                          <p:spTgt spid="69"/>
                                        </p:tgtEl>
                                      </p:cBhvr>
                                      <p:to x="100000" y="90000"/>
                                    </p:animScale>
                                    <p:animScale>
                                      <p:cBhvr>
                                        <p:cTn id="20" dur="166" decel="50000">
                                          <p:stCondLst>
                                            <p:cond delay="1668"/>
                                          </p:stCondLst>
                                        </p:cTn>
                                        <p:tgtEl>
                                          <p:spTgt spid="69"/>
                                        </p:tgtEl>
                                      </p:cBhvr>
                                      <p:to x="100000" y="100000"/>
                                    </p:animScale>
                                    <p:animScale>
                                      <p:cBhvr>
                                        <p:cTn id="21" dur="26">
                                          <p:stCondLst>
                                            <p:cond delay="1808"/>
                                          </p:stCondLst>
                                        </p:cTn>
                                        <p:tgtEl>
                                          <p:spTgt spid="69"/>
                                        </p:tgtEl>
                                      </p:cBhvr>
                                      <p:to x="100000" y="95000"/>
                                    </p:animScale>
                                    <p:animScale>
                                      <p:cBhvr>
                                        <p:cTn id="22" dur="166" decel="50000">
                                          <p:stCondLst>
                                            <p:cond delay="1834"/>
                                          </p:stCondLst>
                                        </p:cTn>
                                        <p:tgtEl>
                                          <p:spTgt spid="69"/>
                                        </p:tgtEl>
                                      </p:cBhvr>
                                      <p:to x="100000" y="100000"/>
                                    </p:animScale>
                                  </p:childTnLst>
                                </p:cTn>
                              </p:par>
                              <p:par>
                                <p:cTn id="23" presetID="47" presetClass="exit" presetSubtype="0" fill="hold" grpId="0" nodeType="withEffect">
                                  <p:stCondLst>
                                    <p:cond delay="0"/>
                                  </p:stCondLst>
                                  <p:childTnLst>
                                    <p:animEffect transition="out" filter="fade">
                                      <p:cBhvr>
                                        <p:cTn id="24" dur="1000"/>
                                        <p:tgtEl>
                                          <p:spTgt spid="22"/>
                                        </p:tgtEl>
                                      </p:cBhvr>
                                    </p:animEffect>
                                    <p:anim calcmode="lin" valueType="num">
                                      <p:cBhvr>
                                        <p:cTn id="25" dur="1000"/>
                                        <p:tgtEl>
                                          <p:spTgt spid="22"/>
                                        </p:tgtEl>
                                        <p:attrNameLst>
                                          <p:attrName>ppt_x</p:attrName>
                                        </p:attrNameLst>
                                      </p:cBhvr>
                                      <p:tavLst>
                                        <p:tav tm="0">
                                          <p:val>
                                            <p:strVal val="ppt_x"/>
                                          </p:val>
                                        </p:tav>
                                        <p:tav tm="100000">
                                          <p:val>
                                            <p:strVal val="ppt_x"/>
                                          </p:val>
                                        </p:tav>
                                      </p:tavLst>
                                    </p:anim>
                                    <p:anim calcmode="lin" valueType="num">
                                      <p:cBhvr>
                                        <p:cTn id="26" dur="1000"/>
                                        <p:tgtEl>
                                          <p:spTgt spid="22"/>
                                        </p:tgtEl>
                                        <p:attrNameLst>
                                          <p:attrName>ppt_y</p:attrName>
                                        </p:attrNameLst>
                                      </p:cBhvr>
                                      <p:tavLst>
                                        <p:tav tm="0">
                                          <p:val>
                                            <p:strVal val="ppt_y"/>
                                          </p:val>
                                        </p:tav>
                                        <p:tav tm="100000">
                                          <p:val>
                                            <p:strVal val="ppt_y-.1"/>
                                          </p:val>
                                        </p:tav>
                                      </p:tavLst>
                                    </p:anim>
                                    <p:set>
                                      <p:cBhvr>
                                        <p:cTn id="27" dur="1" fill="hold">
                                          <p:stCondLst>
                                            <p:cond delay="999"/>
                                          </p:stCondLst>
                                        </p:cTn>
                                        <p:tgtEl>
                                          <p:spTgt spid="22"/>
                                        </p:tgtEl>
                                        <p:attrNameLst>
                                          <p:attrName>style.visibility</p:attrName>
                                        </p:attrNameLst>
                                      </p:cBhvr>
                                      <p:to>
                                        <p:strVal val="hidden"/>
                                      </p:to>
                                    </p:set>
                                  </p:childTnLst>
                                </p:cTn>
                              </p:par>
                              <p:par>
                                <p:cTn id="28" presetID="47" presetClass="exit" presetSubtype="0" fill="hold" nodeType="withEffect">
                                  <p:stCondLst>
                                    <p:cond delay="0"/>
                                  </p:stCondLst>
                                  <p:childTnLst>
                                    <p:animEffect transition="out" filter="fade">
                                      <p:cBhvr>
                                        <p:cTn id="29" dur="1000"/>
                                        <p:tgtEl>
                                          <p:spTgt spid="23"/>
                                        </p:tgtEl>
                                      </p:cBhvr>
                                    </p:animEffect>
                                    <p:anim calcmode="lin" valueType="num">
                                      <p:cBhvr>
                                        <p:cTn id="30" dur="1000"/>
                                        <p:tgtEl>
                                          <p:spTgt spid="23"/>
                                        </p:tgtEl>
                                        <p:attrNameLst>
                                          <p:attrName>ppt_x</p:attrName>
                                        </p:attrNameLst>
                                      </p:cBhvr>
                                      <p:tavLst>
                                        <p:tav tm="0">
                                          <p:val>
                                            <p:strVal val="ppt_x"/>
                                          </p:val>
                                        </p:tav>
                                        <p:tav tm="100000">
                                          <p:val>
                                            <p:strVal val="ppt_x"/>
                                          </p:val>
                                        </p:tav>
                                      </p:tavLst>
                                    </p:anim>
                                    <p:anim calcmode="lin" valueType="num">
                                      <p:cBhvr>
                                        <p:cTn id="31" dur="1000"/>
                                        <p:tgtEl>
                                          <p:spTgt spid="23"/>
                                        </p:tgtEl>
                                        <p:attrNameLst>
                                          <p:attrName>ppt_y</p:attrName>
                                        </p:attrNameLst>
                                      </p:cBhvr>
                                      <p:tavLst>
                                        <p:tav tm="0">
                                          <p:val>
                                            <p:strVal val="ppt_y"/>
                                          </p:val>
                                        </p:tav>
                                        <p:tav tm="100000">
                                          <p:val>
                                            <p:strVal val="ppt_y-.1"/>
                                          </p:val>
                                        </p:tav>
                                      </p:tavLst>
                                    </p:anim>
                                    <p:set>
                                      <p:cBhvr>
                                        <p:cTn id="32" dur="1" fill="hold">
                                          <p:stCondLst>
                                            <p:cond delay="999"/>
                                          </p:stCondLst>
                                        </p:cTn>
                                        <p:tgtEl>
                                          <p:spTgt spid="23"/>
                                        </p:tgtEl>
                                        <p:attrNameLst>
                                          <p:attrName>style.visibility</p:attrName>
                                        </p:attrNameLst>
                                      </p:cBhvr>
                                      <p:to>
                                        <p:strVal val="hidden"/>
                                      </p:to>
                                    </p:set>
                                  </p:childTnLst>
                                </p:cTn>
                              </p:par>
                              <p:par>
                                <p:cTn id="33" presetID="47" presetClass="exit" presetSubtype="0" fill="hold" grpId="0" nodeType="withEffect">
                                  <p:stCondLst>
                                    <p:cond delay="0"/>
                                  </p:stCondLst>
                                  <p:childTnLst>
                                    <p:animEffect transition="out" filter="fade">
                                      <p:cBhvr>
                                        <p:cTn id="34" dur="1000"/>
                                        <p:tgtEl>
                                          <p:spTgt spid="26"/>
                                        </p:tgtEl>
                                      </p:cBhvr>
                                    </p:animEffect>
                                    <p:anim calcmode="lin" valueType="num">
                                      <p:cBhvr>
                                        <p:cTn id="35" dur="1000"/>
                                        <p:tgtEl>
                                          <p:spTgt spid="26"/>
                                        </p:tgtEl>
                                        <p:attrNameLst>
                                          <p:attrName>ppt_x</p:attrName>
                                        </p:attrNameLst>
                                      </p:cBhvr>
                                      <p:tavLst>
                                        <p:tav tm="0">
                                          <p:val>
                                            <p:strVal val="ppt_x"/>
                                          </p:val>
                                        </p:tav>
                                        <p:tav tm="100000">
                                          <p:val>
                                            <p:strVal val="ppt_x"/>
                                          </p:val>
                                        </p:tav>
                                      </p:tavLst>
                                    </p:anim>
                                    <p:anim calcmode="lin" valueType="num">
                                      <p:cBhvr>
                                        <p:cTn id="36" dur="1000"/>
                                        <p:tgtEl>
                                          <p:spTgt spid="26"/>
                                        </p:tgtEl>
                                        <p:attrNameLst>
                                          <p:attrName>ppt_y</p:attrName>
                                        </p:attrNameLst>
                                      </p:cBhvr>
                                      <p:tavLst>
                                        <p:tav tm="0">
                                          <p:val>
                                            <p:strVal val="ppt_y"/>
                                          </p:val>
                                        </p:tav>
                                        <p:tav tm="100000">
                                          <p:val>
                                            <p:strVal val="ppt_y-.1"/>
                                          </p:val>
                                        </p:tav>
                                      </p:tavLst>
                                    </p:anim>
                                    <p:set>
                                      <p:cBhvr>
                                        <p:cTn id="37" dur="1" fill="hold">
                                          <p:stCondLst>
                                            <p:cond delay="999"/>
                                          </p:stCondLst>
                                        </p:cTn>
                                        <p:tgtEl>
                                          <p:spTgt spid="26"/>
                                        </p:tgtEl>
                                        <p:attrNameLst>
                                          <p:attrName>style.visibility</p:attrName>
                                        </p:attrNameLst>
                                      </p:cBhvr>
                                      <p:to>
                                        <p:strVal val="hidden"/>
                                      </p:to>
                                    </p:set>
                                  </p:childTnLst>
                                </p:cTn>
                              </p:par>
                              <p:par>
                                <p:cTn id="38" presetID="47" presetClass="exit" presetSubtype="0" fill="hold" grpId="0" nodeType="withEffect">
                                  <p:stCondLst>
                                    <p:cond delay="0"/>
                                  </p:stCondLst>
                                  <p:childTnLst>
                                    <p:animEffect transition="out" filter="fade">
                                      <p:cBhvr>
                                        <p:cTn id="39" dur="1000"/>
                                        <p:tgtEl>
                                          <p:spTgt spid="27"/>
                                        </p:tgtEl>
                                      </p:cBhvr>
                                    </p:animEffect>
                                    <p:anim calcmode="lin" valueType="num">
                                      <p:cBhvr>
                                        <p:cTn id="40" dur="1000"/>
                                        <p:tgtEl>
                                          <p:spTgt spid="27"/>
                                        </p:tgtEl>
                                        <p:attrNameLst>
                                          <p:attrName>ppt_x</p:attrName>
                                        </p:attrNameLst>
                                      </p:cBhvr>
                                      <p:tavLst>
                                        <p:tav tm="0">
                                          <p:val>
                                            <p:strVal val="ppt_x"/>
                                          </p:val>
                                        </p:tav>
                                        <p:tav tm="100000">
                                          <p:val>
                                            <p:strVal val="ppt_x"/>
                                          </p:val>
                                        </p:tav>
                                      </p:tavLst>
                                    </p:anim>
                                    <p:anim calcmode="lin" valueType="num">
                                      <p:cBhvr>
                                        <p:cTn id="41" dur="1000"/>
                                        <p:tgtEl>
                                          <p:spTgt spid="27"/>
                                        </p:tgtEl>
                                        <p:attrNameLst>
                                          <p:attrName>ppt_y</p:attrName>
                                        </p:attrNameLst>
                                      </p:cBhvr>
                                      <p:tavLst>
                                        <p:tav tm="0">
                                          <p:val>
                                            <p:strVal val="ppt_y"/>
                                          </p:val>
                                        </p:tav>
                                        <p:tav tm="100000">
                                          <p:val>
                                            <p:strVal val="ppt_y-.1"/>
                                          </p:val>
                                        </p:tav>
                                      </p:tavLst>
                                    </p:anim>
                                    <p:set>
                                      <p:cBhvr>
                                        <p:cTn id="42" dur="1" fill="hold">
                                          <p:stCondLst>
                                            <p:cond delay="999"/>
                                          </p:stCondLst>
                                        </p:cTn>
                                        <p:tgtEl>
                                          <p:spTgt spid="27"/>
                                        </p:tgtEl>
                                        <p:attrNameLst>
                                          <p:attrName>style.visibility</p:attrName>
                                        </p:attrNameLst>
                                      </p:cBhvr>
                                      <p:to>
                                        <p:strVal val="hidden"/>
                                      </p:to>
                                    </p:set>
                                  </p:childTnLst>
                                </p:cTn>
                              </p:par>
                              <p:par>
                                <p:cTn id="43" presetID="47" presetClass="exit" presetSubtype="0" fill="hold" nodeType="withEffect">
                                  <p:stCondLst>
                                    <p:cond delay="0"/>
                                  </p:stCondLst>
                                  <p:childTnLst>
                                    <p:animEffect transition="out" filter="fade">
                                      <p:cBhvr>
                                        <p:cTn id="44" dur="1000"/>
                                        <p:tgtEl>
                                          <p:spTgt spid="30"/>
                                        </p:tgtEl>
                                      </p:cBhvr>
                                    </p:animEffect>
                                    <p:anim calcmode="lin" valueType="num">
                                      <p:cBhvr>
                                        <p:cTn id="45" dur="1000"/>
                                        <p:tgtEl>
                                          <p:spTgt spid="30"/>
                                        </p:tgtEl>
                                        <p:attrNameLst>
                                          <p:attrName>ppt_x</p:attrName>
                                        </p:attrNameLst>
                                      </p:cBhvr>
                                      <p:tavLst>
                                        <p:tav tm="0">
                                          <p:val>
                                            <p:strVal val="ppt_x"/>
                                          </p:val>
                                        </p:tav>
                                        <p:tav tm="100000">
                                          <p:val>
                                            <p:strVal val="ppt_x"/>
                                          </p:val>
                                        </p:tav>
                                      </p:tavLst>
                                    </p:anim>
                                    <p:anim calcmode="lin" valueType="num">
                                      <p:cBhvr>
                                        <p:cTn id="46" dur="1000"/>
                                        <p:tgtEl>
                                          <p:spTgt spid="30"/>
                                        </p:tgtEl>
                                        <p:attrNameLst>
                                          <p:attrName>ppt_y</p:attrName>
                                        </p:attrNameLst>
                                      </p:cBhvr>
                                      <p:tavLst>
                                        <p:tav tm="0">
                                          <p:val>
                                            <p:strVal val="ppt_y"/>
                                          </p:val>
                                        </p:tav>
                                        <p:tav tm="100000">
                                          <p:val>
                                            <p:strVal val="ppt_y-.1"/>
                                          </p:val>
                                        </p:tav>
                                      </p:tavLst>
                                    </p:anim>
                                    <p:set>
                                      <p:cBhvr>
                                        <p:cTn id="47" dur="1" fill="hold">
                                          <p:stCondLst>
                                            <p:cond delay="999"/>
                                          </p:stCondLst>
                                        </p:cTn>
                                        <p:tgtEl>
                                          <p:spTgt spid="30"/>
                                        </p:tgtEl>
                                        <p:attrNameLst>
                                          <p:attrName>style.visibility</p:attrName>
                                        </p:attrNameLst>
                                      </p:cBhvr>
                                      <p:to>
                                        <p:strVal val="hidden"/>
                                      </p:to>
                                    </p:set>
                                  </p:childTnLst>
                                </p:cTn>
                              </p:par>
                              <p:par>
                                <p:cTn id="48" presetID="47" presetClass="exit" presetSubtype="0" fill="hold" grpId="0" nodeType="withEffect">
                                  <p:stCondLst>
                                    <p:cond delay="0"/>
                                  </p:stCondLst>
                                  <p:childTnLst>
                                    <p:animEffect transition="out" filter="fade">
                                      <p:cBhvr>
                                        <p:cTn id="49" dur="1000"/>
                                        <p:tgtEl>
                                          <p:spTgt spid="34"/>
                                        </p:tgtEl>
                                      </p:cBhvr>
                                    </p:animEffect>
                                    <p:anim calcmode="lin" valueType="num">
                                      <p:cBhvr>
                                        <p:cTn id="50" dur="1000"/>
                                        <p:tgtEl>
                                          <p:spTgt spid="34"/>
                                        </p:tgtEl>
                                        <p:attrNameLst>
                                          <p:attrName>ppt_x</p:attrName>
                                        </p:attrNameLst>
                                      </p:cBhvr>
                                      <p:tavLst>
                                        <p:tav tm="0">
                                          <p:val>
                                            <p:strVal val="ppt_x"/>
                                          </p:val>
                                        </p:tav>
                                        <p:tav tm="100000">
                                          <p:val>
                                            <p:strVal val="ppt_x"/>
                                          </p:val>
                                        </p:tav>
                                      </p:tavLst>
                                    </p:anim>
                                    <p:anim calcmode="lin" valueType="num">
                                      <p:cBhvr>
                                        <p:cTn id="51" dur="1000"/>
                                        <p:tgtEl>
                                          <p:spTgt spid="34"/>
                                        </p:tgtEl>
                                        <p:attrNameLst>
                                          <p:attrName>ppt_y</p:attrName>
                                        </p:attrNameLst>
                                      </p:cBhvr>
                                      <p:tavLst>
                                        <p:tav tm="0">
                                          <p:val>
                                            <p:strVal val="ppt_y"/>
                                          </p:val>
                                        </p:tav>
                                        <p:tav tm="100000">
                                          <p:val>
                                            <p:strVal val="ppt_y-.1"/>
                                          </p:val>
                                        </p:tav>
                                      </p:tavLst>
                                    </p:anim>
                                    <p:set>
                                      <p:cBhvr>
                                        <p:cTn id="52" dur="1" fill="hold">
                                          <p:stCondLst>
                                            <p:cond delay="999"/>
                                          </p:stCondLst>
                                        </p:cTn>
                                        <p:tgtEl>
                                          <p:spTgt spid="34"/>
                                        </p:tgtEl>
                                        <p:attrNameLst>
                                          <p:attrName>style.visibility</p:attrName>
                                        </p:attrNameLst>
                                      </p:cBhvr>
                                      <p:to>
                                        <p:strVal val="hidden"/>
                                      </p:to>
                                    </p:set>
                                  </p:childTnLst>
                                </p:cTn>
                              </p:par>
                              <p:par>
                                <p:cTn id="53" presetID="47" presetClass="exit" presetSubtype="0" fill="hold" nodeType="withEffect">
                                  <p:stCondLst>
                                    <p:cond delay="0"/>
                                  </p:stCondLst>
                                  <p:childTnLst>
                                    <p:animEffect transition="out" filter="fade">
                                      <p:cBhvr>
                                        <p:cTn id="54" dur="1000"/>
                                        <p:tgtEl>
                                          <p:spTgt spid="35"/>
                                        </p:tgtEl>
                                      </p:cBhvr>
                                    </p:animEffect>
                                    <p:anim calcmode="lin" valueType="num">
                                      <p:cBhvr>
                                        <p:cTn id="55" dur="1000"/>
                                        <p:tgtEl>
                                          <p:spTgt spid="35"/>
                                        </p:tgtEl>
                                        <p:attrNameLst>
                                          <p:attrName>ppt_x</p:attrName>
                                        </p:attrNameLst>
                                      </p:cBhvr>
                                      <p:tavLst>
                                        <p:tav tm="0">
                                          <p:val>
                                            <p:strVal val="ppt_x"/>
                                          </p:val>
                                        </p:tav>
                                        <p:tav tm="100000">
                                          <p:val>
                                            <p:strVal val="ppt_x"/>
                                          </p:val>
                                        </p:tav>
                                      </p:tavLst>
                                    </p:anim>
                                    <p:anim calcmode="lin" valueType="num">
                                      <p:cBhvr>
                                        <p:cTn id="56" dur="1000"/>
                                        <p:tgtEl>
                                          <p:spTgt spid="35"/>
                                        </p:tgtEl>
                                        <p:attrNameLst>
                                          <p:attrName>ppt_y</p:attrName>
                                        </p:attrNameLst>
                                      </p:cBhvr>
                                      <p:tavLst>
                                        <p:tav tm="0">
                                          <p:val>
                                            <p:strVal val="ppt_y"/>
                                          </p:val>
                                        </p:tav>
                                        <p:tav tm="100000">
                                          <p:val>
                                            <p:strVal val="ppt_y-.1"/>
                                          </p:val>
                                        </p:tav>
                                      </p:tavLst>
                                    </p:anim>
                                    <p:set>
                                      <p:cBhvr>
                                        <p:cTn id="57" dur="1" fill="hold">
                                          <p:stCondLst>
                                            <p:cond delay="999"/>
                                          </p:stCondLst>
                                        </p:cTn>
                                        <p:tgtEl>
                                          <p:spTgt spid="35"/>
                                        </p:tgtEl>
                                        <p:attrNameLst>
                                          <p:attrName>style.visibility</p:attrName>
                                        </p:attrNameLst>
                                      </p:cBhvr>
                                      <p:to>
                                        <p:strVal val="hidden"/>
                                      </p:to>
                                    </p:set>
                                  </p:childTnLst>
                                </p:cTn>
                              </p:par>
                              <p:par>
                                <p:cTn id="58" presetID="47" presetClass="exit" presetSubtype="0" fill="hold" grpId="0" nodeType="withEffect">
                                  <p:stCondLst>
                                    <p:cond delay="0"/>
                                  </p:stCondLst>
                                  <p:childTnLst>
                                    <p:animEffect transition="out" filter="fade">
                                      <p:cBhvr>
                                        <p:cTn id="59" dur="1000"/>
                                        <p:tgtEl>
                                          <p:spTgt spid="33"/>
                                        </p:tgtEl>
                                      </p:cBhvr>
                                    </p:animEffect>
                                    <p:anim calcmode="lin" valueType="num">
                                      <p:cBhvr>
                                        <p:cTn id="60" dur="1000"/>
                                        <p:tgtEl>
                                          <p:spTgt spid="33"/>
                                        </p:tgtEl>
                                        <p:attrNameLst>
                                          <p:attrName>ppt_x</p:attrName>
                                        </p:attrNameLst>
                                      </p:cBhvr>
                                      <p:tavLst>
                                        <p:tav tm="0">
                                          <p:val>
                                            <p:strVal val="ppt_x"/>
                                          </p:val>
                                        </p:tav>
                                        <p:tav tm="100000">
                                          <p:val>
                                            <p:strVal val="ppt_x"/>
                                          </p:val>
                                        </p:tav>
                                      </p:tavLst>
                                    </p:anim>
                                    <p:anim calcmode="lin" valueType="num">
                                      <p:cBhvr>
                                        <p:cTn id="61" dur="1000"/>
                                        <p:tgtEl>
                                          <p:spTgt spid="33"/>
                                        </p:tgtEl>
                                        <p:attrNameLst>
                                          <p:attrName>ppt_y</p:attrName>
                                        </p:attrNameLst>
                                      </p:cBhvr>
                                      <p:tavLst>
                                        <p:tav tm="0">
                                          <p:val>
                                            <p:strVal val="ppt_y"/>
                                          </p:val>
                                        </p:tav>
                                        <p:tav tm="100000">
                                          <p:val>
                                            <p:strVal val="ppt_y-.1"/>
                                          </p:val>
                                        </p:tav>
                                      </p:tavLst>
                                    </p:anim>
                                    <p:set>
                                      <p:cBhvr>
                                        <p:cTn id="62" dur="1" fill="hold">
                                          <p:stCondLst>
                                            <p:cond delay="999"/>
                                          </p:stCondLst>
                                        </p:cTn>
                                        <p:tgtEl>
                                          <p:spTgt spid="33"/>
                                        </p:tgtEl>
                                        <p:attrNameLst>
                                          <p:attrName>style.visibility</p:attrName>
                                        </p:attrNameLst>
                                      </p:cBhvr>
                                      <p:to>
                                        <p:strVal val="hidden"/>
                                      </p:to>
                                    </p:set>
                                  </p:childTnLst>
                                </p:cTn>
                              </p:par>
                              <p:par>
                                <p:cTn id="63" presetID="47" presetClass="exit" presetSubtype="0" fill="hold" grpId="0" nodeType="withEffect">
                                  <p:stCondLst>
                                    <p:cond delay="0"/>
                                  </p:stCondLst>
                                  <p:childTnLst>
                                    <p:animEffect transition="out" filter="fade">
                                      <p:cBhvr>
                                        <p:cTn id="64" dur="1000"/>
                                        <p:tgtEl>
                                          <p:spTgt spid="38"/>
                                        </p:tgtEl>
                                      </p:cBhvr>
                                    </p:animEffect>
                                    <p:anim calcmode="lin" valueType="num">
                                      <p:cBhvr>
                                        <p:cTn id="65" dur="1000"/>
                                        <p:tgtEl>
                                          <p:spTgt spid="38"/>
                                        </p:tgtEl>
                                        <p:attrNameLst>
                                          <p:attrName>ppt_x</p:attrName>
                                        </p:attrNameLst>
                                      </p:cBhvr>
                                      <p:tavLst>
                                        <p:tav tm="0">
                                          <p:val>
                                            <p:strVal val="ppt_x"/>
                                          </p:val>
                                        </p:tav>
                                        <p:tav tm="100000">
                                          <p:val>
                                            <p:strVal val="ppt_x"/>
                                          </p:val>
                                        </p:tav>
                                      </p:tavLst>
                                    </p:anim>
                                    <p:anim calcmode="lin" valueType="num">
                                      <p:cBhvr>
                                        <p:cTn id="66" dur="1000"/>
                                        <p:tgtEl>
                                          <p:spTgt spid="38"/>
                                        </p:tgtEl>
                                        <p:attrNameLst>
                                          <p:attrName>ppt_y</p:attrName>
                                        </p:attrNameLst>
                                      </p:cBhvr>
                                      <p:tavLst>
                                        <p:tav tm="0">
                                          <p:val>
                                            <p:strVal val="ppt_y"/>
                                          </p:val>
                                        </p:tav>
                                        <p:tav tm="100000">
                                          <p:val>
                                            <p:strVal val="ppt_y-.1"/>
                                          </p:val>
                                        </p:tav>
                                      </p:tavLst>
                                    </p:anim>
                                    <p:set>
                                      <p:cBhvr>
                                        <p:cTn id="67" dur="1" fill="hold">
                                          <p:stCondLst>
                                            <p:cond delay="999"/>
                                          </p:stCondLst>
                                        </p:cTn>
                                        <p:tgtEl>
                                          <p:spTgt spid="38"/>
                                        </p:tgtEl>
                                        <p:attrNameLst>
                                          <p:attrName>style.visibility</p:attrName>
                                        </p:attrNameLst>
                                      </p:cBhvr>
                                      <p:to>
                                        <p:strVal val="hidden"/>
                                      </p:to>
                                    </p:set>
                                  </p:childTnLst>
                                </p:cTn>
                              </p:par>
                              <p:par>
                                <p:cTn id="68" presetID="47" presetClass="exit" presetSubtype="0" fill="hold" grpId="0" nodeType="withEffect">
                                  <p:stCondLst>
                                    <p:cond delay="0"/>
                                  </p:stCondLst>
                                  <p:childTnLst>
                                    <p:animEffect transition="out" filter="fade">
                                      <p:cBhvr>
                                        <p:cTn id="69" dur="1000"/>
                                        <p:tgtEl>
                                          <p:spTgt spid="51"/>
                                        </p:tgtEl>
                                      </p:cBhvr>
                                    </p:animEffect>
                                    <p:anim calcmode="lin" valueType="num">
                                      <p:cBhvr>
                                        <p:cTn id="70" dur="1000"/>
                                        <p:tgtEl>
                                          <p:spTgt spid="51"/>
                                        </p:tgtEl>
                                        <p:attrNameLst>
                                          <p:attrName>ppt_x</p:attrName>
                                        </p:attrNameLst>
                                      </p:cBhvr>
                                      <p:tavLst>
                                        <p:tav tm="0">
                                          <p:val>
                                            <p:strVal val="ppt_x"/>
                                          </p:val>
                                        </p:tav>
                                        <p:tav tm="100000">
                                          <p:val>
                                            <p:strVal val="ppt_x"/>
                                          </p:val>
                                        </p:tav>
                                      </p:tavLst>
                                    </p:anim>
                                    <p:anim calcmode="lin" valueType="num">
                                      <p:cBhvr>
                                        <p:cTn id="71" dur="1000"/>
                                        <p:tgtEl>
                                          <p:spTgt spid="51"/>
                                        </p:tgtEl>
                                        <p:attrNameLst>
                                          <p:attrName>ppt_y</p:attrName>
                                        </p:attrNameLst>
                                      </p:cBhvr>
                                      <p:tavLst>
                                        <p:tav tm="0">
                                          <p:val>
                                            <p:strVal val="ppt_y"/>
                                          </p:val>
                                        </p:tav>
                                        <p:tav tm="100000">
                                          <p:val>
                                            <p:strVal val="ppt_y-.1"/>
                                          </p:val>
                                        </p:tav>
                                      </p:tavLst>
                                    </p:anim>
                                    <p:set>
                                      <p:cBhvr>
                                        <p:cTn id="72" dur="1" fill="hold">
                                          <p:stCondLst>
                                            <p:cond delay="999"/>
                                          </p:stCondLst>
                                        </p:cTn>
                                        <p:tgtEl>
                                          <p:spTgt spid="51"/>
                                        </p:tgtEl>
                                        <p:attrNameLst>
                                          <p:attrName>style.visibility</p:attrName>
                                        </p:attrNameLst>
                                      </p:cBhvr>
                                      <p:to>
                                        <p:strVal val="hidden"/>
                                      </p:to>
                                    </p:set>
                                  </p:childTnLst>
                                </p:cTn>
                              </p:par>
                              <p:par>
                                <p:cTn id="73" presetID="47" presetClass="exit" presetSubtype="0" fill="hold" grpId="0" nodeType="withEffect">
                                  <p:stCondLst>
                                    <p:cond delay="0"/>
                                  </p:stCondLst>
                                  <p:childTnLst>
                                    <p:animEffect transition="out" filter="fade">
                                      <p:cBhvr>
                                        <p:cTn id="74" dur="1000"/>
                                        <p:tgtEl>
                                          <p:spTgt spid="45"/>
                                        </p:tgtEl>
                                      </p:cBhvr>
                                    </p:animEffect>
                                    <p:anim calcmode="lin" valueType="num">
                                      <p:cBhvr>
                                        <p:cTn id="75" dur="1000"/>
                                        <p:tgtEl>
                                          <p:spTgt spid="45"/>
                                        </p:tgtEl>
                                        <p:attrNameLst>
                                          <p:attrName>ppt_x</p:attrName>
                                        </p:attrNameLst>
                                      </p:cBhvr>
                                      <p:tavLst>
                                        <p:tav tm="0">
                                          <p:val>
                                            <p:strVal val="ppt_x"/>
                                          </p:val>
                                        </p:tav>
                                        <p:tav tm="100000">
                                          <p:val>
                                            <p:strVal val="ppt_x"/>
                                          </p:val>
                                        </p:tav>
                                      </p:tavLst>
                                    </p:anim>
                                    <p:anim calcmode="lin" valueType="num">
                                      <p:cBhvr>
                                        <p:cTn id="76" dur="1000"/>
                                        <p:tgtEl>
                                          <p:spTgt spid="45"/>
                                        </p:tgtEl>
                                        <p:attrNameLst>
                                          <p:attrName>ppt_y</p:attrName>
                                        </p:attrNameLst>
                                      </p:cBhvr>
                                      <p:tavLst>
                                        <p:tav tm="0">
                                          <p:val>
                                            <p:strVal val="ppt_y"/>
                                          </p:val>
                                        </p:tav>
                                        <p:tav tm="100000">
                                          <p:val>
                                            <p:strVal val="ppt_y-.1"/>
                                          </p:val>
                                        </p:tav>
                                      </p:tavLst>
                                    </p:anim>
                                    <p:set>
                                      <p:cBhvr>
                                        <p:cTn id="77" dur="1" fill="hold">
                                          <p:stCondLst>
                                            <p:cond delay="999"/>
                                          </p:stCondLst>
                                        </p:cTn>
                                        <p:tgtEl>
                                          <p:spTgt spid="45"/>
                                        </p:tgtEl>
                                        <p:attrNameLst>
                                          <p:attrName>style.visibility</p:attrName>
                                        </p:attrNameLst>
                                      </p:cBhvr>
                                      <p:to>
                                        <p:strVal val="hidden"/>
                                      </p:to>
                                    </p:set>
                                  </p:childTnLst>
                                </p:cTn>
                              </p:par>
                              <p:par>
                                <p:cTn id="78" presetID="47" presetClass="exit" presetSubtype="0" fill="hold" nodeType="withEffect">
                                  <p:stCondLst>
                                    <p:cond delay="0"/>
                                  </p:stCondLst>
                                  <p:childTnLst>
                                    <p:animEffect transition="out" filter="fade">
                                      <p:cBhvr>
                                        <p:cTn id="79" dur="1000"/>
                                        <p:tgtEl>
                                          <p:spTgt spid="47"/>
                                        </p:tgtEl>
                                      </p:cBhvr>
                                    </p:animEffect>
                                    <p:anim calcmode="lin" valueType="num">
                                      <p:cBhvr>
                                        <p:cTn id="80" dur="1000"/>
                                        <p:tgtEl>
                                          <p:spTgt spid="47"/>
                                        </p:tgtEl>
                                        <p:attrNameLst>
                                          <p:attrName>ppt_x</p:attrName>
                                        </p:attrNameLst>
                                      </p:cBhvr>
                                      <p:tavLst>
                                        <p:tav tm="0">
                                          <p:val>
                                            <p:strVal val="ppt_x"/>
                                          </p:val>
                                        </p:tav>
                                        <p:tav tm="100000">
                                          <p:val>
                                            <p:strVal val="ppt_x"/>
                                          </p:val>
                                        </p:tav>
                                      </p:tavLst>
                                    </p:anim>
                                    <p:anim calcmode="lin" valueType="num">
                                      <p:cBhvr>
                                        <p:cTn id="81" dur="1000"/>
                                        <p:tgtEl>
                                          <p:spTgt spid="47"/>
                                        </p:tgtEl>
                                        <p:attrNameLst>
                                          <p:attrName>ppt_y</p:attrName>
                                        </p:attrNameLst>
                                      </p:cBhvr>
                                      <p:tavLst>
                                        <p:tav tm="0">
                                          <p:val>
                                            <p:strVal val="ppt_y"/>
                                          </p:val>
                                        </p:tav>
                                        <p:tav tm="100000">
                                          <p:val>
                                            <p:strVal val="ppt_y-.1"/>
                                          </p:val>
                                        </p:tav>
                                      </p:tavLst>
                                    </p:anim>
                                    <p:set>
                                      <p:cBhvr>
                                        <p:cTn id="82" dur="1" fill="hold">
                                          <p:stCondLst>
                                            <p:cond delay="999"/>
                                          </p:stCondLst>
                                        </p:cTn>
                                        <p:tgtEl>
                                          <p:spTgt spid="47"/>
                                        </p:tgtEl>
                                        <p:attrNameLst>
                                          <p:attrName>style.visibility</p:attrName>
                                        </p:attrNameLst>
                                      </p:cBhvr>
                                      <p:to>
                                        <p:strVal val="hidden"/>
                                      </p:to>
                                    </p:set>
                                  </p:childTnLst>
                                </p:cTn>
                              </p:par>
                              <p:par>
                                <p:cTn id="83" presetID="47" presetClass="exit" presetSubtype="0" fill="hold" grpId="0" nodeType="withEffect">
                                  <p:stCondLst>
                                    <p:cond delay="0"/>
                                  </p:stCondLst>
                                  <p:childTnLst>
                                    <p:animEffect transition="out" filter="fade">
                                      <p:cBhvr>
                                        <p:cTn id="84" dur="1000"/>
                                        <p:tgtEl>
                                          <p:spTgt spid="54"/>
                                        </p:tgtEl>
                                      </p:cBhvr>
                                    </p:animEffect>
                                    <p:anim calcmode="lin" valueType="num">
                                      <p:cBhvr>
                                        <p:cTn id="85" dur="1000"/>
                                        <p:tgtEl>
                                          <p:spTgt spid="54"/>
                                        </p:tgtEl>
                                        <p:attrNameLst>
                                          <p:attrName>ppt_x</p:attrName>
                                        </p:attrNameLst>
                                      </p:cBhvr>
                                      <p:tavLst>
                                        <p:tav tm="0">
                                          <p:val>
                                            <p:strVal val="ppt_x"/>
                                          </p:val>
                                        </p:tav>
                                        <p:tav tm="100000">
                                          <p:val>
                                            <p:strVal val="ppt_x"/>
                                          </p:val>
                                        </p:tav>
                                      </p:tavLst>
                                    </p:anim>
                                    <p:anim calcmode="lin" valueType="num">
                                      <p:cBhvr>
                                        <p:cTn id="86" dur="1000"/>
                                        <p:tgtEl>
                                          <p:spTgt spid="54"/>
                                        </p:tgtEl>
                                        <p:attrNameLst>
                                          <p:attrName>ppt_y</p:attrName>
                                        </p:attrNameLst>
                                      </p:cBhvr>
                                      <p:tavLst>
                                        <p:tav tm="0">
                                          <p:val>
                                            <p:strVal val="ppt_y"/>
                                          </p:val>
                                        </p:tav>
                                        <p:tav tm="100000">
                                          <p:val>
                                            <p:strVal val="ppt_y-.1"/>
                                          </p:val>
                                        </p:tav>
                                      </p:tavLst>
                                    </p:anim>
                                    <p:set>
                                      <p:cBhvr>
                                        <p:cTn id="87" dur="1" fill="hold">
                                          <p:stCondLst>
                                            <p:cond delay="999"/>
                                          </p:stCondLst>
                                        </p:cTn>
                                        <p:tgtEl>
                                          <p:spTgt spid="54"/>
                                        </p:tgtEl>
                                        <p:attrNameLst>
                                          <p:attrName>style.visibility</p:attrName>
                                        </p:attrNameLst>
                                      </p:cBhvr>
                                      <p:to>
                                        <p:strVal val="hidden"/>
                                      </p:to>
                                    </p:set>
                                  </p:childTnLst>
                                </p:cTn>
                              </p:par>
                              <p:par>
                                <p:cTn id="88" presetID="47" presetClass="exit" presetSubtype="0" fill="hold" grpId="0" nodeType="withEffect">
                                  <p:stCondLst>
                                    <p:cond delay="0"/>
                                  </p:stCondLst>
                                  <p:childTnLst>
                                    <p:animEffect transition="out" filter="fade">
                                      <p:cBhvr>
                                        <p:cTn id="89" dur="1000"/>
                                        <p:tgtEl>
                                          <p:spTgt spid="53"/>
                                        </p:tgtEl>
                                      </p:cBhvr>
                                    </p:animEffect>
                                    <p:anim calcmode="lin" valueType="num">
                                      <p:cBhvr>
                                        <p:cTn id="90" dur="1000"/>
                                        <p:tgtEl>
                                          <p:spTgt spid="53"/>
                                        </p:tgtEl>
                                        <p:attrNameLst>
                                          <p:attrName>ppt_x</p:attrName>
                                        </p:attrNameLst>
                                      </p:cBhvr>
                                      <p:tavLst>
                                        <p:tav tm="0">
                                          <p:val>
                                            <p:strVal val="ppt_x"/>
                                          </p:val>
                                        </p:tav>
                                        <p:tav tm="100000">
                                          <p:val>
                                            <p:strVal val="ppt_x"/>
                                          </p:val>
                                        </p:tav>
                                      </p:tavLst>
                                    </p:anim>
                                    <p:anim calcmode="lin" valueType="num">
                                      <p:cBhvr>
                                        <p:cTn id="91" dur="1000"/>
                                        <p:tgtEl>
                                          <p:spTgt spid="53"/>
                                        </p:tgtEl>
                                        <p:attrNameLst>
                                          <p:attrName>ppt_y</p:attrName>
                                        </p:attrNameLst>
                                      </p:cBhvr>
                                      <p:tavLst>
                                        <p:tav tm="0">
                                          <p:val>
                                            <p:strVal val="ppt_y"/>
                                          </p:val>
                                        </p:tav>
                                        <p:tav tm="100000">
                                          <p:val>
                                            <p:strVal val="ppt_y-.1"/>
                                          </p:val>
                                        </p:tav>
                                      </p:tavLst>
                                    </p:anim>
                                    <p:set>
                                      <p:cBhvr>
                                        <p:cTn id="92" dur="1" fill="hold">
                                          <p:stCondLst>
                                            <p:cond delay="9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26" grpId="0" animBg="1"/>
      <p:bldP spid="27" grpId="0" animBg="1"/>
      <p:bldP spid="34" grpId="0" animBg="1"/>
      <p:bldP spid="38" grpId="0" animBg="1"/>
      <p:bldP spid="33" grpId="0"/>
      <p:bldP spid="51" grpId="0"/>
      <p:bldP spid="45" grpId="0" animBg="1"/>
      <p:bldP spid="54" grpId="0"/>
      <p:bldP spid="69" grpId="0"/>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8A3D9D-4705-4099-9A22-4AD0ACE4B406}"/>
              </a:ext>
            </a:extLst>
          </p:cNvPr>
          <p:cNvSpPr>
            <a:spLocks noGrp="1"/>
          </p:cNvSpPr>
          <p:nvPr>
            <p:ph type="title"/>
          </p:nvPr>
        </p:nvSpPr>
        <p:spPr>
          <a:xfrm>
            <a:off x="838200" y="365126"/>
            <a:ext cx="5849319" cy="921234"/>
          </a:xfrm>
        </p:spPr>
        <p:txBody>
          <a:bodyPr>
            <a:normAutofit/>
          </a:bodyPr>
          <a:lstStyle/>
          <a:p>
            <a:r>
              <a:rPr lang="en-US" dirty="0"/>
              <a:t>There is a Reason!</a:t>
            </a:r>
          </a:p>
        </p:txBody>
      </p:sp>
      <p:pic>
        <p:nvPicPr>
          <p:cNvPr id="8" name="Content Placeholder 7">
            <a:extLst>
              <a:ext uri="{FF2B5EF4-FFF2-40B4-BE49-F238E27FC236}">
                <a16:creationId xmlns:a16="http://schemas.microsoft.com/office/drawing/2014/main" id="{CA9F6501-7357-4B25-A488-3B90C12026DF}"/>
              </a:ext>
            </a:extLst>
          </p:cNvPr>
          <p:cNvPicPr>
            <a:picLocks noGrp="1" noChangeAspect="1"/>
          </p:cNvPicPr>
          <p:nvPr>
            <p:ph sz="half" idx="1"/>
          </p:nvPr>
        </p:nvPicPr>
        <p:blipFill>
          <a:blip r:embed="rId3"/>
          <a:stretch>
            <a:fillRect/>
          </a:stretch>
        </p:blipFill>
        <p:spPr>
          <a:xfrm>
            <a:off x="250372" y="1295870"/>
            <a:ext cx="2679457" cy="2544255"/>
          </a:xfrm>
        </p:spPr>
      </p:pic>
      <p:sp>
        <p:nvSpPr>
          <p:cNvPr id="11" name="Rectangle 10">
            <a:extLst>
              <a:ext uri="{FF2B5EF4-FFF2-40B4-BE49-F238E27FC236}">
                <a16:creationId xmlns:a16="http://schemas.microsoft.com/office/drawing/2014/main" id="{9FBA2D02-57A9-4A4D-809C-FEC5336AB6FE}"/>
              </a:ext>
            </a:extLst>
          </p:cNvPr>
          <p:cNvSpPr/>
          <p:nvPr/>
        </p:nvSpPr>
        <p:spPr>
          <a:xfrm>
            <a:off x="250372" y="4172378"/>
            <a:ext cx="2087879" cy="1384995"/>
          </a:xfrm>
          <a:prstGeom prst="rect">
            <a:avLst/>
          </a:prstGeom>
        </p:spPr>
        <p:txBody>
          <a:bodyPr wrap="square">
            <a:spAutoFit/>
          </a:bodyPr>
          <a:lstStyle/>
          <a:p>
            <a:pPr algn="ctr"/>
            <a:r>
              <a:rPr lang="en-US" sz="2800" dirty="0"/>
              <a:t>Offline Capability</a:t>
            </a:r>
          </a:p>
          <a:p>
            <a:pPr algn="ctr"/>
            <a:r>
              <a:rPr lang="en-US" sz="2800" dirty="0"/>
              <a:t>Baked In</a:t>
            </a:r>
          </a:p>
        </p:txBody>
      </p:sp>
      <p:pic>
        <p:nvPicPr>
          <p:cNvPr id="10" name="Content Placeholder 9">
            <a:extLst>
              <a:ext uri="{FF2B5EF4-FFF2-40B4-BE49-F238E27FC236}">
                <a16:creationId xmlns:a16="http://schemas.microsoft.com/office/drawing/2014/main" id="{4B808F80-BD3E-4A45-99BF-AE24B892C841}"/>
              </a:ext>
            </a:extLst>
          </p:cNvPr>
          <p:cNvPicPr>
            <a:picLocks noGrp="1" noChangeAspect="1"/>
          </p:cNvPicPr>
          <p:nvPr>
            <p:ph sz="half" idx="2"/>
          </p:nvPr>
        </p:nvPicPr>
        <p:blipFill>
          <a:blip r:embed="rId4"/>
          <a:stretch>
            <a:fillRect/>
          </a:stretch>
        </p:blipFill>
        <p:spPr>
          <a:xfrm>
            <a:off x="2543212" y="1286360"/>
            <a:ext cx="5360347" cy="4627022"/>
          </a:xfrm>
        </p:spPr>
      </p:pic>
      <p:pic>
        <p:nvPicPr>
          <p:cNvPr id="3" name="Picture 2">
            <a:extLst>
              <a:ext uri="{FF2B5EF4-FFF2-40B4-BE49-F238E27FC236}">
                <a16:creationId xmlns:a16="http://schemas.microsoft.com/office/drawing/2014/main" id="{AB0F8FA7-3BBD-4C1F-B44F-2B5DB808308B}"/>
              </a:ext>
            </a:extLst>
          </p:cNvPr>
          <p:cNvPicPr>
            <a:picLocks noChangeAspect="1"/>
          </p:cNvPicPr>
          <p:nvPr/>
        </p:nvPicPr>
        <p:blipFill>
          <a:blip r:embed="rId5"/>
          <a:stretch>
            <a:fillRect/>
          </a:stretch>
        </p:blipFill>
        <p:spPr>
          <a:xfrm>
            <a:off x="6369169" y="0"/>
            <a:ext cx="5822831" cy="6858000"/>
          </a:xfrm>
          <a:prstGeom prst="rect">
            <a:avLst/>
          </a:prstGeom>
        </p:spPr>
      </p:pic>
    </p:spTree>
    <p:extLst>
      <p:ext uri="{BB962C8B-B14F-4D97-AF65-F5344CB8AC3E}">
        <p14:creationId xmlns:p14="http://schemas.microsoft.com/office/powerpoint/2010/main" val="419044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36685-3171-4279-9275-D711FBBFBB46}"/>
              </a:ext>
            </a:extLst>
          </p:cNvPr>
          <p:cNvSpPr>
            <a:spLocks noGrp="1"/>
          </p:cNvSpPr>
          <p:nvPr>
            <p:ph type="title"/>
          </p:nvPr>
        </p:nvSpPr>
        <p:spPr/>
        <p:txBody>
          <a:bodyPr/>
          <a:lstStyle/>
          <a:p>
            <a:r>
              <a:rPr lang="en-US" dirty="0"/>
              <a:t>Single Responsibility Principle</a:t>
            </a:r>
          </a:p>
        </p:txBody>
      </p:sp>
      <p:sp>
        <p:nvSpPr>
          <p:cNvPr id="5" name="Text Placeholder 4">
            <a:extLst>
              <a:ext uri="{FF2B5EF4-FFF2-40B4-BE49-F238E27FC236}">
                <a16:creationId xmlns:a16="http://schemas.microsoft.com/office/drawing/2014/main" id="{49D570BA-CE7B-4084-99C3-692F5CCC8282}"/>
              </a:ext>
            </a:extLst>
          </p:cNvPr>
          <p:cNvSpPr>
            <a:spLocks noGrp="1"/>
          </p:cNvSpPr>
          <p:nvPr>
            <p:ph type="body" idx="1"/>
          </p:nvPr>
        </p:nvSpPr>
        <p:spPr/>
        <p:txBody>
          <a:bodyPr/>
          <a:lstStyle/>
          <a:p>
            <a:r>
              <a:rPr lang="en-US" dirty="0"/>
              <a:t>SQLite classes - ModelData</a:t>
            </a:r>
          </a:p>
        </p:txBody>
      </p:sp>
      <p:sp>
        <p:nvSpPr>
          <p:cNvPr id="7" name="Text Placeholder 6">
            <a:extLst>
              <a:ext uri="{FF2B5EF4-FFF2-40B4-BE49-F238E27FC236}">
                <a16:creationId xmlns:a16="http://schemas.microsoft.com/office/drawing/2014/main" id="{66E8DBB5-9D57-43FA-966F-50D44A08DBAA}"/>
              </a:ext>
            </a:extLst>
          </p:cNvPr>
          <p:cNvSpPr>
            <a:spLocks noGrp="1"/>
          </p:cNvSpPr>
          <p:nvPr>
            <p:ph type="body" sz="quarter" idx="3"/>
          </p:nvPr>
        </p:nvSpPr>
        <p:spPr/>
        <p:txBody>
          <a:bodyPr/>
          <a:lstStyle/>
          <a:p>
            <a:r>
              <a:rPr lang="en-US" dirty="0"/>
              <a:t>MVVMLight classes - ModelObj</a:t>
            </a:r>
          </a:p>
        </p:txBody>
      </p:sp>
      <p:pic>
        <p:nvPicPr>
          <p:cNvPr id="20" name="Picture 19">
            <a:extLst>
              <a:ext uri="{FF2B5EF4-FFF2-40B4-BE49-F238E27FC236}">
                <a16:creationId xmlns:a16="http://schemas.microsoft.com/office/drawing/2014/main" id="{4F08F038-CBC8-4DD3-ADC7-C1B5169C01AF}"/>
              </a:ext>
            </a:extLst>
          </p:cNvPr>
          <p:cNvPicPr>
            <a:picLocks noChangeAspect="1"/>
          </p:cNvPicPr>
          <p:nvPr/>
        </p:nvPicPr>
        <p:blipFill>
          <a:blip r:embed="rId3"/>
          <a:stretch>
            <a:fillRect/>
          </a:stretch>
        </p:blipFill>
        <p:spPr>
          <a:xfrm>
            <a:off x="473392" y="2624137"/>
            <a:ext cx="5286375" cy="2552700"/>
          </a:xfrm>
          <a:prstGeom prst="rect">
            <a:avLst/>
          </a:prstGeom>
        </p:spPr>
      </p:pic>
      <p:pic>
        <p:nvPicPr>
          <p:cNvPr id="23" name="Picture 22">
            <a:extLst>
              <a:ext uri="{FF2B5EF4-FFF2-40B4-BE49-F238E27FC236}">
                <a16:creationId xmlns:a16="http://schemas.microsoft.com/office/drawing/2014/main" id="{19873912-92F8-4A88-B9D7-4F801610864D}"/>
              </a:ext>
            </a:extLst>
          </p:cNvPr>
          <p:cNvPicPr>
            <a:picLocks noChangeAspect="1"/>
          </p:cNvPicPr>
          <p:nvPr/>
        </p:nvPicPr>
        <p:blipFill>
          <a:blip r:embed="rId4"/>
          <a:stretch>
            <a:fillRect/>
          </a:stretch>
        </p:blipFill>
        <p:spPr>
          <a:xfrm>
            <a:off x="5759767" y="2547937"/>
            <a:ext cx="6283071" cy="3883343"/>
          </a:xfrm>
          <a:prstGeom prst="rect">
            <a:avLst/>
          </a:prstGeom>
        </p:spPr>
      </p:pic>
      <p:sp>
        <p:nvSpPr>
          <p:cNvPr id="8" name="Rectangle 7">
            <a:extLst>
              <a:ext uri="{FF2B5EF4-FFF2-40B4-BE49-F238E27FC236}">
                <a16:creationId xmlns:a16="http://schemas.microsoft.com/office/drawing/2014/main" id="{CE6F5925-DF56-49FF-B4B0-35CCDA4E792E}"/>
              </a:ext>
            </a:extLst>
          </p:cNvPr>
          <p:cNvSpPr/>
          <p:nvPr/>
        </p:nvSpPr>
        <p:spPr>
          <a:xfrm>
            <a:off x="711200" y="5772476"/>
            <a:ext cx="5286375" cy="523220"/>
          </a:xfrm>
          <a:prstGeom prst="rect">
            <a:avLst/>
          </a:prstGeom>
        </p:spPr>
        <p:txBody>
          <a:bodyPr wrap="square">
            <a:spAutoFit/>
          </a:bodyPr>
          <a:lstStyle/>
          <a:p>
            <a:pPr algn="ctr"/>
            <a:r>
              <a:rPr lang="en-US" sz="2800" dirty="0">
                <a:highlight>
                  <a:srgbClr val="00FFFF"/>
                </a:highlight>
              </a:rPr>
              <a:t>Let’s Look at Some Code!</a:t>
            </a:r>
          </a:p>
        </p:txBody>
      </p:sp>
    </p:spTree>
    <p:extLst>
      <p:ext uri="{BB962C8B-B14F-4D97-AF65-F5344CB8AC3E}">
        <p14:creationId xmlns:p14="http://schemas.microsoft.com/office/powerpoint/2010/main" val="1333240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24D6C3-C87E-4ECC-B0CF-18D1EAC169F1}"/>
              </a:ext>
            </a:extLst>
          </p:cNvPr>
          <p:cNvSpPr>
            <a:spLocks noGrp="1"/>
          </p:cNvSpPr>
          <p:nvPr>
            <p:ph type="title"/>
          </p:nvPr>
        </p:nvSpPr>
        <p:spPr>
          <a:xfrm>
            <a:off x="838200" y="365125"/>
            <a:ext cx="10515600" cy="1325563"/>
          </a:xfrm>
        </p:spPr>
        <p:txBody>
          <a:bodyPr/>
          <a:lstStyle/>
          <a:p>
            <a:r>
              <a:rPr lang="en-US" dirty="0"/>
              <a:t>Models, Mappers, and DTO’s – Oh My!</a:t>
            </a:r>
          </a:p>
        </p:txBody>
      </p:sp>
      <p:sp>
        <p:nvSpPr>
          <p:cNvPr id="8" name="Content Placeholder 7">
            <a:extLst>
              <a:ext uri="{FF2B5EF4-FFF2-40B4-BE49-F238E27FC236}">
                <a16:creationId xmlns:a16="http://schemas.microsoft.com/office/drawing/2014/main" id="{5365C07D-9F4C-41D5-9A13-4B9D3327A864}"/>
              </a:ext>
            </a:extLst>
          </p:cNvPr>
          <p:cNvSpPr>
            <a:spLocks noGrp="1"/>
          </p:cNvSpPr>
          <p:nvPr>
            <p:ph sz="half" idx="1"/>
          </p:nvPr>
        </p:nvSpPr>
        <p:spPr>
          <a:xfrm>
            <a:off x="838200" y="1825625"/>
            <a:ext cx="5181600" cy="4351338"/>
          </a:xfrm>
        </p:spPr>
        <p:txBody>
          <a:bodyPr/>
          <a:lstStyle/>
          <a:p>
            <a:pPr marL="0" indent="0">
              <a:buNone/>
            </a:pPr>
            <a:r>
              <a:rPr lang="en-US" sz="3200" b="1" u="sng" dirty="0">
                <a:solidFill>
                  <a:schemeClr val="bg1"/>
                </a:solidFill>
              </a:rPr>
              <a:t>22 classes for each:</a:t>
            </a:r>
          </a:p>
          <a:p>
            <a:r>
              <a:rPr lang="en-US" dirty="0">
                <a:solidFill>
                  <a:schemeClr val="bg1"/>
                </a:solidFill>
              </a:rPr>
              <a:t>SQLite</a:t>
            </a:r>
          </a:p>
          <a:p>
            <a:r>
              <a:rPr lang="en-US" dirty="0">
                <a:solidFill>
                  <a:schemeClr val="bg1"/>
                </a:solidFill>
              </a:rPr>
              <a:t>MVVMLight</a:t>
            </a:r>
          </a:p>
          <a:p>
            <a:r>
              <a:rPr lang="en-US" dirty="0">
                <a:solidFill>
                  <a:schemeClr val="bg1"/>
                </a:solidFill>
              </a:rPr>
              <a:t>DTO</a:t>
            </a:r>
          </a:p>
          <a:p>
            <a:r>
              <a:rPr lang="en-US" dirty="0">
                <a:solidFill>
                  <a:schemeClr val="bg1"/>
                </a:solidFill>
              </a:rPr>
              <a:t>Sample Data</a:t>
            </a:r>
          </a:p>
          <a:p>
            <a:endParaRPr lang="en-US" dirty="0"/>
          </a:p>
          <a:p>
            <a:endParaRPr lang="en-US" dirty="0"/>
          </a:p>
          <a:p>
            <a:endParaRPr lang="en-US" dirty="0"/>
          </a:p>
        </p:txBody>
      </p:sp>
      <p:pic>
        <p:nvPicPr>
          <p:cNvPr id="12" name="Picture 11">
            <a:extLst>
              <a:ext uri="{FF2B5EF4-FFF2-40B4-BE49-F238E27FC236}">
                <a16:creationId xmlns:a16="http://schemas.microsoft.com/office/drawing/2014/main" id="{D62D0457-5A57-46BB-A668-FA6063CBF001}"/>
              </a:ext>
            </a:extLst>
          </p:cNvPr>
          <p:cNvPicPr>
            <a:picLocks noChangeAspect="1"/>
          </p:cNvPicPr>
          <p:nvPr/>
        </p:nvPicPr>
        <p:blipFill>
          <a:blip r:embed="rId3"/>
          <a:stretch>
            <a:fillRect/>
          </a:stretch>
        </p:blipFill>
        <p:spPr>
          <a:xfrm>
            <a:off x="838200" y="4565306"/>
            <a:ext cx="5063530" cy="1119417"/>
          </a:xfrm>
          <a:prstGeom prst="rect">
            <a:avLst/>
          </a:prstGeom>
        </p:spPr>
      </p:pic>
      <p:sp>
        <p:nvSpPr>
          <p:cNvPr id="13" name="Rectangle 12">
            <a:extLst>
              <a:ext uri="{FF2B5EF4-FFF2-40B4-BE49-F238E27FC236}">
                <a16:creationId xmlns:a16="http://schemas.microsoft.com/office/drawing/2014/main" id="{E0CD3F16-A04A-43BB-99FE-5A5C347B0DFC}"/>
              </a:ext>
            </a:extLst>
          </p:cNvPr>
          <p:cNvSpPr/>
          <p:nvPr/>
        </p:nvSpPr>
        <p:spPr>
          <a:xfrm>
            <a:off x="838200" y="5942568"/>
            <a:ext cx="11140440" cy="369332"/>
          </a:xfrm>
          <a:prstGeom prst="rect">
            <a:avLst/>
          </a:prstGeom>
          <a:solidFill>
            <a:schemeClr val="bg1"/>
          </a:solidFill>
        </p:spPr>
        <p:txBody>
          <a:bodyPr wrap="square">
            <a:spAutoFit/>
          </a:bodyPr>
          <a:lstStyle/>
          <a:p>
            <a:r>
              <a:rPr lang="en-US" dirty="0">
                <a:solidFill>
                  <a:srgbClr val="008000"/>
                </a:solidFill>
                <a:latin typeface="Consolas" panose="020B0609020204030204" pitchFamily="49" charset="0"/>
              </a:rPr>
              <a:t>// &lt;auto-generated&gt; - </a:t>
            </a:r>
            <a:r>
              <a:rPr lang="en-US" dirty="0" err="1">
                <a:solidFill>
                  <a:srgbClr val="008000"/>
                </a:solidFill>
                <a:latin typeface="Consolas" panose="020B0609020204030204" pitchFamily="49" charset="0"/>
              </a:rPr>
              <a:t>Template:SqliteModelData</a:t>
            </a:r>
            <a:r>
              <a:rPr lang="en-US" dirty="0">
                <a:solidFill>
                  <a:srgbClr val="008000"/>
                </a:solidFill>
                <a:latin typeface="Consolas" panose="020B0609020204030204" pitchFamily="49" charset="0"/>
              </a:rPr>
              <a:t>, Version:1.1, Id:c5caad15-b3be-…</a:t>
            </a:r>
            <a:endParaRPr lang="en-US" dirty="0">
              <a:solidFill>
                <a:srgbClr val="000000"/>
              </a:solidFill>
              <a:latin typeface="Consolas" panose="020B0609020204030204" pitchFamily="49" charset="0"/>
            </a:endParaRPr>
          </a:p>
        </p:txBody>
      </p:sp>
      <p:pic>
        <p:nvPicPr>
          <p:cNvPr id="15" name="Picture 14">
            <a:extLst>
              <a:ext uri="{FF2B5EF4-FFF2-40B4-BE49-F238E27FC236}">
                <a16:creationId xmlns:a16="http://schemas.microsoft.com/office/drawing/2014/main" id="{8E313959-73FD-424E-9E56-F3F0EE260A63}"/>
              </a:ext>
            </a:extLst>
          </p:cNvPr>
          <p:cNvPicPr>
            <a:picLocks noChangeAspect="1"/>
          </p:cNvPicPr>
          <p:nvPr/>
        </p:nvPicPr>
        <p:blipFill>
          <a:blip r:embed="rId4"/>
          <a:stretch>
            <a:fillRect/>
          </a:stretch>
        </p:blipFill>
        <p:spPr>
          <a:xfrm>
            <a:off x="7124700" y="1787525"/>
            <a:ext cx="3832860" cy="3194050"/>
          </a:xfrm>
          <a:prstGeom prst="rect">
            <a:avLst/>
          </a:prstGeom>
        </p:spPr>
      </p:pic>
      <p:sp>
        <p:nvSpPr>
          <p:cNvPr id="2" name="Explosion: 8 Points 1">
            <a:extLst>
              <a:ext uri="{FF2B5EF4-FFF2-40B4-BE49-F238E27FC236}">
                <a16:creationId xmlns:a16="http://schemas.microsoft.com/office/drawing/2014/main" id="{3C643AAA-DC82-4BFA-8AF1-F36E3A6B723E}"/>
              </a:ext>
            </a:extLst>
          </p:cNvPr>
          <p:cNvSpPr/>
          <p:nvPr/>
        </p:nvSpPr>
        <p:spPr>
          <a:xfrm>
            <a:off x="3540370" y="1834415"/>
            <a:ext cx="6447694" cy="3315921"/>
          </a:xfrm>
          <a:prstGeom prst="irregularSeal1">
            <a:avLst/>
          </a:prstGeom>
          <a:solidFill>
            <a:srgbClr val="FFFF00">
              <a:alpha val="9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Open Sans" panose="020B0606030504020204" pitchFamily="34" charset="0"/>
              </a:rPr>
              <a:t>88 classes you do not have to write !!!</a:t>
            </a:r>
          </a:p>
        </p:txBody>
      </p:sp>
    </p:spTree>
    <p:extLst>
      <p:ext uri="{BB962C8B-B14F-4D97-AF65-F5344CB8AC3E}">
        <p14:creationId xmlns:p14="http://schemas.microsoft.com/office/powerpoint/2010/main" val="89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01612C-2A21-411C-83C9-AAEB913474B7}"/>
              </a:ext>
            </a:extLst>
          </p:cNvPr>
          <p:cNvSpPr/>
          <p:nvPr/>
        </p:nvSpPr>
        <p:spPr>
          <a:xfrm>
            <a:off x="1" y="0"/>
            <a:ext cx="407676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FFFF"/>
              </a:solidFill>
              <a:latin typeface="Open Sans" panose="020B0606030504020204" pitchFamily="34" charset="0"/>
            </a:endParaRPr>
          </a:p>
        </p:txBody>
      </p:sp>
      <p:sp>
        <p:nvSpPr>
          <p:cNvPr id="2" name="Title 1">
            <a:extLst>
              <a:ext uri="{FF2B5EF4-FFF2-40B4-BE49-F238E27FC236}">
                <a16:creationId xmlns:a16="http://schemas.microsoft.com/office/drawing/2014/main" id="{7C151EB7-72D8-4B67-8531-DDB12FCED6AC}"/>
              </a:ext>
            </a:extLst>
          </p:cNvPr>
          <p:cNvSpPr>
            <a:spLocks noGrp="1"/>
          </p:cNvSpPr>
          <p:nvPr>
            <p:ph type="title"/>
          </p:nvPr>
        </p:nvSpPr>
        <p:spPr>
          <a:xfrm>
            <a:off x="6825" y="285344"/>
            <a:ext cx="4053110" cy="1502619"/>
          </a:xfrm>
        </p:spPr>
        <p:txBody>
          <a:bodyPr vert="horz" lIns="91440" tIns="45720" rIns="91440" bIns="45720" rtlCol="0" anchor="ctr">
            <a:normAutofit fontScale="90000"/>
          </a:bodyPr>
          <a:lstStyle/>
          <a:p>
            <a:pPr algn="ctr"/>
            <a:r>
              <a:rPr lang="en-US" kern="1200" dirty="0">
                <a:solidFill>
                  <a:srgbClr val="FFFFFF"/>
                </a:solidFill>
                <a:latin typeface="+mj-lt"/>
                <a:ea typeface="+mj-ea"/>
                <a:cs typeface="+mj-cs"/>
              </a:rPr>
              <a:t>Code Generation Basics</a:t>
            </a:r>
          </a:p>
        </p:txBody>
      </p:sp>
      <p:sp>
        <p:nvSpPr>
          <p:cNvPr id="11" name="Content Placeholder 3">
            <a:extLst>
              <a:ext uri="{FF2B5EF4-FFF2-40B4-BE49-F238E27FC236}">
                <a16:creationId xmlns:a16="http://schemas.microsoft.com/office/drawing/2014/main" id="{D633653E-38E8-48DA-83ED-E22121B181F6}"/>
              </a:ext>
            </a:extLst>
          </p:cNvPr>
          <p:cNvSpPr txBox="1">
            <a:spLocks/>
          </p:cNvSpPr>
          <p:nvPr/>
        </p:nvSpPr>
        <p:spPr>
          <a:xfrm>
            <a:off x="6825" y="2321504"/>
            <a:ext cx="4053110" cy="42752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rPr>
              <a:t>“There is more than one way to skin a cat.”</a:t>
            </a:r>
          </a:p>
          <a:p>
            <a:pPr marL="0" indent="0" algn="ctr">
              <a:buNone/>
            </a:pPr>
            <a:endParaRPr lang="en-US" sz="3600" dirty="0">
              <a:solidFill>
                <a:srgbClr val="FF0000"/>
              </a:solidFill>
            </a:endParaRPr>
          </a:p>
          <a:p>
            <a:pPr marL="0" indent="0" algn="ctr">
              <a:buNone/>
            </a:pPr>
            <a:r>
              <a:rPr lang="en-US" sz="3600" dirty="0">
                <a:solidFill>
                  <a:srgbClr val="FF0000"/>
                </a:solidFill>
              </a:rPr>
              <a:t>“There are always several ways to do something.”</a:t>
            </a:r>
            <a:endParaRPr lang="en-US" dirty="0">
              <a:solidFill>
                <a:srgbClr val="FF0000"/>
              </a:solidFill>
              <a:latin typeface="+mn-lt"/>
              <a:ea typeface="+mn-ea"/>
              <a:cs typeface="+mn-cs"/>
            </a:endParaRPr>
          </a:p>
        </p:txBody>
      </p:sp>
      <p:grpSp>
        <p:nvGrpSpPr>
          <p:cNvPr id="20" name="Group 19">
            <a:extLst>
              <a:ext uri="{FF2B5EF4-FFF2-40B4-BE49-F238E27FC236}">
                <a16:creationId xmlns:a16="http://schemas.microsoft.com/office/drawing/2014/main" id="{8A8B9D04-0A09-469F-BC13-A15464EE6713}"/>
              </a:ext>
            </a:extLst>
          </p:cNvPr>
          <p:cNvGrpSpPr/>
          <p:nvPr/>
        </p:nvGrpSpPr>
        <p:grpSpPr>
          <a:xfrm>
            <a:off x="4186478" y="197118"/>
            <a:ext cx="3113650" cy="1389740"/>
            <a:chOff x="327682" y="285353"/>
            <a:chExt cx="3113650" cy="2124387"/>
          </a:xfrm>
        </p:grpSpPr>
        <p:sp>
          <p:nvSpPr>
            <p:cNvPr id="21" name="Rectangle: Rounded Corners 20">
              <a:extLst>
                <a:ext uri="{FF2B5EF4-FFF2-40B4-BE49-F238E27FC236}">
                  <a16:creationId xmlns:a16="http://schemas.microsoft.com/office/drawing/2014/main" id="{5B004D2D-2232-47C7-8E43-25DA74535954}"/>
                </a:ext>
              </a:extLst>
            </p:cNvPr>
            <p:cNvSpPr/>
            <p:nvPr/>
          </p:nvSpPr>
          <p:spPr>
            <a:xfrm>
              <a:off x="327682" y="285353"/>
              <a:ext cx="3113650" cy="2124387"/>
            </a:xfrm>
            <a:prstGeom prst="roundRect">
              <a:avLst>
                <a:gd name="adj" fmla="val 16670"/>
              </a:avLst>
            </a:prstGeom>
            <a:solidFill>
              <a:schemeClr val="tx1">
                <a:alpha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A23655D0-0181-440D-B63E-9F122F618EC5}"/>
                </a:ext>
              </a:extLst>
            </p:cNvPr>
            <p:cNvSpPr txBox="1"/>
            <p:nvPr/>
          </p:nvSpPr>
          <p:spPr>
            <a:xfrm>
              <a:off x="431405" y="389076"/>
              <a:ext cx="2906204" cy="1916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Create Templates</a:t>
              </a:r>
            </a:p>
          </p:txBody>
        </p:sp>
      </p:grpSp>
      <p:grpSp>
        <p:nvGrpSpPr>
          <p:cNvPr id="23" name="Group 22">
            <a:extLst>
              <a:ext uri="{FF2B5EF4-FFF2-40B4-BE49-F238E27FC236}">
                <a16:creationId xmlns:a16="http://schemas.microsoft.com/office/drawing/2014/main" id="{86226885-0D25-4BFB-91A1-524E9CD183CC}"/>
              </a:ext>
            </a:extLst>
          </p:cNvPr>
          <p:cNvGrpSpPr/>
          <p:nvPr/>
        </p:nvGrpSpPr>
        <p:grpSpPr>
          <a:xfrm>
            <a:off x="5743303" y="1889358"/>
            <a:ext cx="3113650" cy="1529331"/>
            <a:chOff x="943645" y="350567"/>
            <a:chExt cx="3113650" cy="2124387"/>
          </a:xfrm>
        </p:grpSpPr>
        <p:sp>
          <p:nvSpPr>
            <p:cNvPr id="24" name="Rectangle: Rounded Corners 23">
              <a:extLst>
                <a:ext uri="{FF2B5EF4-FFF2-40B4-BE49-F238E27FC236}">
                  <a16:creationId xmlns:a16="http://schemas.microsoft.com/office/drawing/2014/main" id="{A7CBB926-3668-4FBA-BF4F-A313B4CBC8B0}"/>
                </a:ext>
              </a:extLst>
            </p:cNvPr>
            <p:cNvSpPr/>
            <p:nvPr/>
          </p:nvSpPr>
          <p:spPr>
            <a:xfrm>
              <a:off x="943645" y="350567"/>
              <a:ext cx="3113650" cy="2124387"/>
            </a:xfrm>
            <a:prstGeom prst="roundRect">
              <a:avLst>
                <a:gd name="adj" fmla="val 16670"/>
              </a:avLst>
            </a:prstGeom>
            <a:solidFill>
              <a:schemeClr val="tx1">
                <a:alpha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C1F36D0D-33A1-4D30-ABFF-3CE71B288B60}"/>
                </a:ext>
              </a:extLst>
            </p:cNvPr>
            <p:cNvSpPr txBox="1"/>
            <p:nvPr/>
          </p:nvSpPr>
          <p:spPr>
            <a:xfrm>
              <a:off x="1047368" y="454289"/>
              <a:ext cx="2906204" cy="1916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Extract Inputs / Metadata from Source</a:t>
              </a:r>
            </a:p>
          </p:txBody>
        </p:sp>
      </p:grpSp>
      <p:grpSp>
        <p:nvGrpSpPr>
          <p:cNvPr id="30" name="Group 29">
            <a:extLst>
              <a:ext uri="{FF2B5EF4-FFF2-40B4-BE49-F238E27FC236}">
                <a16:creationId xmlns:a16="http://schemas.microsoft.com/office/drawing/2014/main" id="{F93E890E-6691-4B2F-B0D3-E3BB798F6D89}"/>
              </a:ext>
            </a:extLst>
          </p:cNvPr>
          <p:cNvGrpSpPr/>
          <p:nvPr/>
        </p:nvGrpSpPr>
        <p:grpSpPr>
          <a:xfrm>
            <a:off x="7196405" y="3748911"/>
            <a:ext cx="3113650" cy="1529331"/>
            <a:chOff x="327682" y="285353"/>
            <a:chExt cx="3113650" cy="2124387"/>
          </a:xfrm>
        </p:grpSpPr>
        <p:sp>
          <p:nvSpPr>
            <p:cNvPr id="31" name="Rectangle: Rounded Corners 30">
              <a:extLst>
                <a:ext uri="{FF2B5EF4-FFF2-40B4-BE49-F238E27FC236}">
                  <a16:creationId xmlns:a16="http://schemas.microsoft.com/office/drawing/2014/main" id="{0CACB371-27C8-4DD3-AC7F-5D59C81BB489}"/>
                </a:ext>
              </a:extLst>
            </p:cNvPr>
            <p:cNvSpPr/>
            <p:nvPr/>
          </p:nvSpPr>
          <p:spPr>
            <a:xfrm>
              <a:off x="327682" y="285353"/>
              <a:ext cx="3113650" cy="2124387"/>
            </a:xfrm>
            <a:prstGeom prst="roundRect">
              <a:avLst>
                <a:gd name="adj" fmla="val 16670"/>
              </a:avLst>
            </a:prstGeom>
            <a:solidFill>
              <a:schemeClr val="tx1">
                <a:alpha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421A8710-C186-403E-B812-B327799F3CAF}"/>
                </a:ext>
              </a:extLst>
            </p:cNvPr>
            <p:cNvSpPr txBox="1"/>
            <p:nvPr/>
          </p:nvSpPr>
          <p:spPr>
            <a:xfrm>
              <a:off x="431405" y="389076"/>
              <a:ext cx="2906204" cy="1916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Run Templates with Metadata as Input</a:t>
              </a:r>
            </a:p>
          </p:txBody>
        </p:sp>
      </p:grpSp>
      <p:sp>
        <p:nvSpPr>
          <p:cNvPr id="33" name="Arrow: Bent-Up 32">
            <a:extLst>
              <a:ext uri="{FF2B5EF4-FFF2-40B4-BE49-F238E27FC236}">
                <a16:creationId xmlns:a16="http://schemas.microsoft.com/office/drawing/2014/main" id="{B3B3117E-12DA-40D2-94BA-2CFB7C90507E}"/>
              </a:ext>
            </a:extLst>
          </p:cNvPr>
          <p:cNvSpPr/>
          <p:nvPr/>
        </p:nvSpPr>
        <p:spPr>
          <a:xfrm rot="5400000">
            <a:off x="4720045" y="1857773"/>
            <a:ext cx="666206" cy="9274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Bent-Up 33">
            <a:extLst>
              <a:ext uri="{FF2B5EF4-FFF2-40B4-BE49-F238E27FC236}">
                <a16:creationId xmlns:a16="http://schemas.microsoft.com/office/drawing/2014/main" id="{F372B4DA-A8CD-416E-AB7A-8BC60D6A7BC3}"/>
              </a:ext>
            </a:extLst>
          </p:cNvPr>
          <p:cNvSpPr/>
          <p:nvPr/>
        </p:nvSpPr>
        <p:spPr>
          <a:xfrm rot="5400000">
            <a:off x="6232405" y="3846260"/>
            <a:ext cx="654652" cy="9274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7B7C46-10CF-4ED1-A8AD-7DA775285500}"/>
              </a:ext>
            </a:extLst>
          </p:cNvPr>
          <p:cNvSpPr txBox="1"/>
          <p:nvPr/>
        </p:nvSpPr>
        <p:spPr>
          <a:xfrm>
            <a:off x="7460343" y="568822"/>
            <a:ext cx="4622800" cy="830997"/>
          </a:xfrm>
          <a:prstGeom prst="rect">
            <a:avLst/>
          </a:prstGeom>
          <a:noFill/>
        </p:spPr>
        <p:txBody>
          <a:bodyPr wrap="square" rtlCol="0">
            <a:spAutoFit/>
          </a:bodyPr>
          <a:lstStyle/>
          <a:p>
            <a:r>
              <a:rPr lang="en-US" sz="2400" dirty="0"/>
              <a:t>With expected input parameters (i.e. Table name, Column name)</a:t>
            </a:r>
          </a:p>
        </p:txBody>
      </p:sp>
      <p:sp>
        <p:nvSpPr>
          <p:cNvPr id="36" name="TextBox 35">
            <a:extLst>
              <a:ext uri="{FF2B5EF4-FFF2-40B4-BE49-F238E27FC236}">
                <a16:creationId xmlns:a16="http://schemas.microsoft.com/office/drawing/2014/main" id="{D314CD3D-D5F9-429F-A2B4-DD20559BD480}"/>
              </a:ext>
            </a:extLst>
          </p:cNvPr>
          <p:cNvSpPr txBox="1"/>
          <p:nvPr/>
        </p:nvSpPr>
        <p:spPr>
          <a:xfrm>
            <a:off x="8960676" y="2143690"/>
            <a:ext cx="3231324" cy="1200329"/>
          </a:xfrm>
          <a:prstGeom prst="rect">
            <a:avLst/>
          </a:prstGeom>
          <a:noFill/>
        </p:spPr>
        <p:txBody>
          <a:bodyPr wrap="square" rtlCol="0">
            <a:spAutoFit/>
          </a:bodyPr>
          <a:lstStyle/>
          <a:p>
            <a:r>
              <a:rPr lang="en-US" sz="2400" dirty="0"/>
              <a:t>i.e. DB Schema or Open API specification</a:t>
            </a:r>
          </a:p>
        </p:txBody>
      </p:sp>
      <p:sp>
        <p:nvSpPr>
          <p:cNvPr id="37" name="TextBox 36">
            <a:extLst>
              <a:ext uri="{FF2B5EF4-FFF2-40B4-BE49-F238E27FC236}">
                <a16:creationId xmlns:a16="http://schemas.microsoft.com/office/drawing/2014/main" id="{8BF502B8-FBD2-4E17-98FE-5705BB298F74}"/>
              </a:ext>
            </a:extLst>
          </p:cNvPr>
          <p:cNvSpPr txBox="1"/>
          <p:nvPr/>
        </p:nvSpPr>
        <p:spPr>
          <a:xfrm>
            <a:off x="7023463" y="5411106"/>
            <a:ext cx="4948364" cy="830997"/>
          </a:xfrm>
          <a:prstGeom prst="rect">
            <a:avLst/>
          </a:prstGeom>
          <a:noFill/>
        </p:spPr>
        <p:txBody>
          <a:bodyPr wrap="square" rtlCol="0">
            <a:spAutoFit/>
          </a:bodyPr>
          <a:lstStyle/>
          <a:p>
            <a:r>
              <a:rPr lang="en-US" sz="2400" dirty="0"/>
              <a:t>Output class files and incorporate them into your solution</a:t>
            </a:r>
          </a:p>
        </p:txBody>
      </p:sp>
    </p:spTree>
    <p:extLst>
      <p:ext uri="{BB962C8B-B14F-4D97-AF65-F5344CB8AC3E}">
        <p14:creationId xmlns:p14="http://schemas.microsoft.com/office/powerpoint/2010/main" val="1332601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C870BE-9B4A-4DBE-8B90-85DCE24F27B5}"/>
              </a:ext>
            </a:extLst>
          </p:cNvPr>
          <p:cNvSpPr/>
          <p:nvPr/>
        </p:nvSpPr>
        <p:spPr>
          <a:xfrm>
            <a:off x="0" y="-15996"/>
            <a:ext cx="5364091" cy="687399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270627-9F0D-471A-BAFD-10E7AA345F43}"/>
              </a:ext>
            </a:extLst>
          </p:cNvPr>
          <p:cNvSpPr/>
          <p:nvPr/>
        </p:nvSpPr>
        <p:spPr>
          <a:xfrm>
            <a:off x="5359918" y="0"/>
            <a:ext cx="6832082" cy="6858000"/>
          </a:xfrm>
          <a:prstGeom prst="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2434E-89C0-43B1-A52A-2CAA1DEEB4C4}"/>
              </a:ext>
            </a:extLst>
          </p:cNvPr>
          <p:cNvSpPr>
            <a:spLocks noGrp="1"/>
          </p:cNvSpPr>
          <p:nvPr>
            <p:ph type="title"/>
          </p:nvPr>
        </p:nvSpPr>
        <p:spPr>
          <a:xfrm>
            <a:off x="838200" y="365125"/>
            <a:ext cx="4521718" cy="1325563"/>
          </a:xfrm>
        </p:spPr>
        <p:txBody>
          <a:bodyPr/>
          <a:lstStyle/>
          <a:p>
            <a:r>
              <a:rPr lang="en-US" dirty="0"/>
              <a:t>Sample Data</a:t>
            </a:r>
          </a:p>
        </p:txBody>
      </p:sp>
      <p:pic>
        <p:nvPicPr>
          <p:cNvPr id="5" name="Picture 4">
            <a:extLst>
              <a:ext uri="{FF2B5EF4-FFF2-40B4-BE49-F238E27FC236}">
                <a16:creationId xmlns:a16="http://schemas.microsoft.com/office/drawing/2014/main" id="{6B8E5F68-B584-4F88-8BAD-58EB9D0D463C}"/>
              </a:ext>
            </a:extLst>
          </p:cNvPr>
          <p:cNvPicPr>
            <a:picLocks noChangeAspect="1"/>
          </p:cNvPicPr>
          <p:nvPr/>
        </p:nvPicPr>
        <p:blipFill>
          <a:blip r:embed="rId3"/>
          <a:stretch>
            <a:fillRect/>
          </a:stretch>
        </p:blipFill>
        <p:spPr>
          <a:xfrm>
            <a:off x="284260" y="1690688"/>
            <a:ext cx="4480560" cy="5032014"/>
          </a:xfrm>
          <a:prstGeom prst="rect">
            <a:avLst/>
          </a:prstGeom>
        </p:spPr>
      </p:pic>
      <p:pic>
        <p:nvPicPr>
          <p:cNvPr id="10" name="Picture 9">
            <a:extLst>
              <a:ext uri="{FF2B5EF4-FFF2-40B4-BE49-F238E27FC236}">
                <a16:creationId xmlns:a16="http://schemas.microsoft.com/office/drawing/2014/main" id="{662A1C9C-57B1-4A1F-8268-930251CCE3A9}"/>
              </a:ext>
            </a:extLst>
          </p:cNvPr>
          <p:cNvPicPr>
            <a:picLocks noChangeAspect="1"/>
          </p:cNvPicPr>
          <p:nvPr/>
        </p:nvPicPr>
        <p:blipFill>
          <a:blip r:embed="rId4"/>
          <a:stretch>
            <a:fillRect/>
          </a:stretch>
        </p:blipFill>
        <p:spPr>
          <a:xfrm>
            <a:off x="5455336" y="2438293"/>
            <a:ext cx="6736664" cy="2530059"/>
          </a:xfrm>
          <a:prstGeom prst="rect">
            <a:avLst/>
          </a:prstGeom>
        </p:spPr>
      </p:pic>
      <p:pic>
        <p:nvPicPr>
          <p:cNvPr id="11" name="Picture 10">
            <a:extLst>
              <a:ext uri="{FF2B5EF4-FFF2-40B4-BE49-F238E27FC236}">
                <a16:creationId xmlns:a16="http://schemas.microsoft.com/office/drawing/2014/main" id="{C7E9E371-09DE-471A-8A41-0CC632D149C4}"/>
              </a:ext>
            </a:extLst>
          </p:cNvPr>
          <p:cNvPicPr>
            <a:picLocks noChangeAspect="1"/>
          </p:cNvPicPr>
          <p:nvPr/>
        </p:nvPicPr>
        <p:blipFill>
          <a:blip r:embed="rId5"/>
          <a:stretch>
            <a:fillRect/>
          </a:stretch>
        </p:blipFill>
        <p:spPr>
          <a:xfrm>
            <a:off x="5455336" y="1586049"/>
            <a:ext cx="5704774" cy="707043"/>
          </a:xfrm>
          <a:prstGeom prst="rect">
            <a:avLst/>
          </a:prstGeom>
        </p:spPr>
      </p:pic>
      <p:pic>
        <p:nvPicPr>
          <p:cNvPr id="12" name="Picture 11">
            <a:extLst>
              <a:ext uri="{FF2B5EF4-FFF2-40B4-BE49-F238E27FC236}">
                <a16:creationId xmlns:a16="http://schemas.microsoft.com/office/drawing/2014/main" id="{E4E4DE16-465B-4E52-9E3C-7F6953CA605E}"/>
              </a:ext>
            </a:extLst>
          </p:cNvPr>
          <p:cNvPicPr>
            <a:picLocks noChangeAspect="1"/>
          </p:cNvPicPr>
          <p:nvPr/>
        </p:nvPicPr>
        <p:blipFill>
          <a:blip r:embed="rId6"/>
          <a:stretch>
            <a:fillRect/>
          </a:stretch>
        </p:blipFill>
        <p:spPr>
          <a:xfrm>
            <a:off x="435661" y="5560364"/>
            <a:ext cx="11654415" cy="445392"/>
          </a:xfrm>
          <a:prstGeom prst="rect">
            <a:avLst/>
          </a:prstGeom>
        </p:spPr>
      </p:pic>
      <p:cxnSp>
        <p:nvCxnSpPr>
          <p:cNvPr id="14" name="Connector: Curved 13">
            <a:extLst>
              <a:ext uri="{FF2B5EF4-FFF2-40B4-BE49-F238E27FC236}">
                <a16:creationId xmlns:a16="http://schemas.microsoft.com/office/drawing/2014/main" id="{884594B5-CC44-49BE-A080-549F33631340}"/>
              </a:ext>
            </a:extLst>
          </p:cNvPr>
          <p:cNvCxnSpPr>
            <a:cxnSpLocks/>
          </p:cNvCxnSpPr>
          <p:nvPr/>
        </p:nvCxnSpPr>
        <p:spPr>
          <a:xfrm rot="16200000" flipH="1">
            <a:off x="7774763" y="2854219"/>
            <a:ext cx="3720819" cy="1691470"/>
          </a:xfrm>
          <a:prstGeom prst="curved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CC421-F520-415F-8F77-2FC51F542A6D}"/>
              </a:ext>
            </a:extLst>
          </p:cNvPr>
          <p:cNvSpPr/>
          <p:nvPr/>
        </p:nvSpPr>
        <p:spPr>
          <a:xfrm>
            <a:off x="1965960" y="6123543"/>
            <a:ext cx="9387840" cy="369332"/>
          </a:xfrm>
          <a:prstGeom prst="rect">
            <a:avLst/>
          </a:prstGeom>
        </p:spPr>
        <p:txBody>
          <a:bodyPr wrap="square">
            <a:spAutoFit/>
          </a:bodyPr>
          <a:lstStyle/>
          <a:p>
            <a:r>
              <a:rPr lang="en-US" dirty="0">
                <a:solidFill>
                  <a:srgbClr val="008000"/>
                </a:solidFill>
                <a:latin typeface="Consolas" panose="020B0609020204030204" pitchFamily="49" charset="0"/>
              </a:rPr>
              <a:t>// &lt;auto-generated&gt; - </a:t>
            </a:r>
            <a:r>
              <a:rPr lang="en-US" dirty="0" err="1">
                <a:solidFill>
                  <a:srgbClr val="008000"/>
                </a:solidFill>
                <a:latin typeface="Consolas" panose="020B0609020204030204" pitchFamily="49" charset="0"/>
              </a:rPr>
              <a:t>Template:XamSample</a:t>
            </a:r>
            <a:r>
              <a:rPr lang="en-US" dirty="0">
                <a:solidFill>
                  <a:srgbClr val="008000"/>
                </a:solidFill>
                <a:latin typeface="Consolas" panose="020B0609020204030204" pitchFamily="49" charset="0"/>
              </a:rPr>
              <a:t>, Version:1.1, Id:9131a0a2-…</a:t>
            </a:r>
            <a:endParaRPr lang="en-US" dirty="0"/>
          </a:p>
        </p:txBody>
      </p:sp>
      <p:sp>
        <p:nvSpPr>
          <p:cNvPr id="16" name="Thought Bubble: Cloud 15">
            <a:extLst>
              <a:ext uri="{FF2B5EF4-FFF2-40B4-BE49-F238E27FC236}">
                <a16:creationId xmlns:a16="http://schemas.microsoft.com/office/drawing/2014/main" id="{E88FCBD4-5449-4CC1-AF05-722A48A2FEC3}"/>
              </a:ext>
            </a:extLst>
          </p:cNvPr>
          <p:cNvSpPr/>
          <p:nvPr/>
        </p:nvSpPr>
        <p:spPr>
          <a:xfrm>
            <a:off x="8153399" y="3307809"/>
            <a:ext cx="3936677" cy="1264194"/>
          </a:xfrm>
          <a:prstGeom prst="cloudCallout">
            <a:avLst>
              <a:gd name="adj1" fmla="val 1823"/>
              <a:gd name="adj2" fmla="val 1236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Robin Schroeder</a:t>
            </a:r>
          </a:p>
          <a:p>
            <a:pPr algn="ctr"/>
            <a:r>
              <a:rPr lang="en-US" sz="2400" dirty="0"/>
              <a:t>3 pm tomorrow</a:t>
            </a:r>
          </a:p>
        </p:txBody>
      </p:sp>
      <p:sp>
        <p:nvSpPr>
          <p:cNvPr id="18" name="Title 1">
            <a:extLst>
              <a:ext uri="{FF2B5EF4-FFF2-40B4-BE49-F238E27FC236}">
                <a16:creationId xmlns:a16="http://schemas.microsoft.com/office/drawing/2014/main" id="{BC058C21-E38E-47F6-99BF-1734A7BE60C3}"/>
              </a:ext>
            </a:extLst>
          </p:cNvPr>
          <p:cNvSpPr txBox="1">
            <a:spLocks/>
          </p:cNvSpPr>
          <p:nvPr/>
        </p:nvSpPr>
        <p:spPr>
          <a:xfrm>
            <a:off x="5959189" y="396196"/>
            <a:ext cx="45217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Data Loader</a:t>
            </a:r>
          </a:p>
        </p:txBody>
      </p:sp>
    </p:spTree>
    <p:extLst>
      <p:ext uri="{BB962C8B-B14F-4D97-AF65-F5344CB8AC3E}">
        <p14:creationId xmlns:p14="http://schemas.microsoft.com/office/powerpoint/2010/main" val="17479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F0FC-606A-40BD-B02D-84FB616B3AA5}"/>
              </a:ext>
            </a:extLst>
          </p:cNvPr>
          <p:cNvSpPr>
            <a:spLocks noGrp="1"/>
          </p:cNvSpPr>
          <p:nvPr>
            <p:ph type="title"/>
          </p:nvPr>
        </p:nvSpPr>
        <p:spPr>
          <a:xfrm>
            <a:off x="320723" y="365125"/>
            <a:ext cx="11600596" cy="1325563"/>
          </a:xfrm>
        </p:spPr>
        <p:txBody>
          <a:bodyPr/>
          <a:lstStyle/>
          <a:p>
            <a:r>
              <a:rPr lang="en-US" dirty="0"/>
              <a:t>Client Code to Access Web API</a:t>
            </a:r>
            <a:r>
              <a:rPr lang="en-US" dirty="0">
                <a:solidFill>
                  <a:schemeClr val="bg1"/>
                </a:solidFill>
              </a:rPr>
              <a:t>  </a:t>
            </a:r>
            <a:r>
              <a:rPr lang="en-US" sz="3600" dirty="0">
                <a:solidFill>
                  <a:schemeClr val="bg1"/>
                </a:solidFill>
              </a:rPr>
              <a:t>(Interface)</a:t>
            </a:r>
            <a:endParaRPr lang="en-US" dirty="0">
              <a:solidFill>
                <a:schemeClr val="bg1"/>
              </a:solidFill>
            </a:endParaRPr>
          </a:p>
        </p:txBody>
      </p:sp>
      <p:sp>
        <p:nvSpPr>
          <p:cNvPr id="3" name="Content Placeholder 2">
            <a:extLst>
              <a:ext uri="{FF2B5EF4-FFF2-40B4-BE49-F238E27FC236}">
                <a16:creationId xmlns:a16="http://schemas.microsoft.com/office/drawing/2014/main" id="{0D963E0C-E331-49C1-8087-878CB9CF98AF}"/>
              </a:ext>
            </a:extLst>
          </p:cNvPr>
          <p:cNvSpPr>
            <a:spLocks noGrp="1"/>
          </p:cNvSpPr>
          <p:nvPr>
            <p:ph sz="half" idx="1"/>
          </p:nvPr>
        </p:nvSpPr>
        <p:spPr>
          <a:xfrm>
            <a:off x="320722" y="3304772"/>
            <a:ext cx="5236016" cy="3188103"/>
          </a:xfrm>
        </p:spPr>
        <p:txBody>
          <a:bodyPr>
            <a:normAutofit fontScale="92500" lnSpcReduction="10000"/>
          </a:bodyPr>
          <a:lstStyle/>
          <a:p>
            <a:pPr>
              <a:spcAft>
                <a:spcPts val="2000"/>
              </a:spcAft>
            </a:pPr>
            <a:r>
              <a:rPr lang="en-US" sz="5100" dirty="0">
                <a:solidFill>
                  <a:schemeClr val="bg1"/>
                </a:solidFill>
              </a:rPr>
              <a:t>Abstract away the complexity of invoking the Web API</a:t>
            </a:r>
          </a:p>
        </p:txBody>
      </p:sp>
      <p:sp>
        <p:nvSpPr>
          <p:cNvPr id="4" name="Content Placeholder 3">
            <a:extLst>
              <a:ext uri="{FF2B5EF4-FFF2-40B4-BE49-F238E27FC236}">
                <a16:creationId xmlns:a16="http://schemas.microsoft.com/office/drawing/2014/main" id="{6CEE1226-AC42-437C-9460-08309433E18B}"/>
              </a:ext>
            </a:extLst>
          </p:cNvPr>
          <p:cNvSpPr>
            <a:spLocks noGrp="1"/>
          </p:cNvSpPr>
          <p:nvPr>
            <p:ph sz="half" idx="2"/>
          </p:nvPr>
        </p:nvSpPr>
        <p:spPr>
          <a:xfrm>
            <a:off x="6283569" y="3237378"/>
            <a:ext cx="5637750" cy="3459705"/>
          </a:xfrm>
        </p:spPr>
        <p:txBody>
          <a:bodyPr>
            <a:normAutofit fontScale="92500" lnSpcReduction="10000"/>
          </a:bodyPr>
          <a:lstStyle/>
          <a:p>
            <a:r>
              <a:rPr lang="en-US" sz="5100" dirty="0">
                <a:solidFill>
                  <a:schemeClr val="bg1"/>
                </a:solidFill>
              </a:rPr>
              <a:t>Provide CRUD operations</a:t>
            </a:r>
          </a:p>
          <a:p>
            <a:pPr marL="457200" lvl="1" indent="0">
              <a:buNone/>
            </a:pPr>
            <a:r>
              <a:rPr lang="en-US" sz="3800" dirty="0">
                <a:solidFill>
                  <a:schemeClr val="tx1"/>
                </a:solidFill>
              </a:rPr>
              <a:t>Get All Data</a:t>
            </a:r>
          </a:p>
          <a:p>
            <a:pPr marL="457200" lvl="1" indent="0">
              <a:buNone/>
            </a:pPr>
            <a:r>
              <a:rPr lang="en-US" sz="3800" dirty="0">
                <a:solidFill>
                  <a:schemeClr val="tx1"/>
                </a:solidFill>
              </a:rPr>
              <a:t>Get Pages of Data</a:t>
            </a:r>
          </a:p>
          <a:p>
            <a:pPr marL="457200" lvl="1" indent="0">
              <a:buNone/>
            </a:pPr>
            <a:r>
              <a:rPr lang="en-US" sz="3800" dirty="0">
                <a:solidFill>
                  <a:schemeClr val="tx1"/>
                </a:solidFill>
              </a:rPr>
              <a:t>Get By Primary Key</a:t>
            </a:r>
          </a:p>
          <a:p>
            <a:pPr marL="457200" lvl="1" indent="0">
              <a:buNone/>
            </a:pPr>
            <a:r>
              <a:rPr lang="en-US" sz="3800" dirty="0">
                <a:solidFill>
                  <a:srgbClr val="FF0000"/>
                </a:solidFill>
              </a:rPr>
              <a:t>Create</a:t>
            </a:r>
            <a:r>
              <a:rPr lang="en-US" sz="3800" dirty="0">
                <a:solidFill>
                  <a:schemeClr val="tx1"/>
                </a:solidFill>
              </a:rPr>
              <a:t>, </a:t>
            </a:r>
            <a:r>
              <a:rPr lang="en-US" sz="3800" dirty="0">
                <a:solidFill>
                  <a:srgbClr val="FFC000"/>
                </a:solidFill>
              </a:rPr>
              <a:t>Update</a:t>
            </a:r>
            <a:r>
              <a:rPr lang="en-US" sz="3800" dirty="0">
                <a:solidFill>
                  <a:schemeClr val="tx1"/>
                </a:solidFill>
              </a:rPr>
              <a:t>, Delete</a:t>
            </a:r>
          </a:p>
          <a:p>
            <a:endParaRPr lang="en-US" dirty="0">
              <a:solidFill>
                <a:schemeClr val="bg1"/>
              </a:solidFill>
            </a:endParaRPr>
          </a:p>
        </p:txBody>
      </p:sp>
      <p:pic>
        <p:nvPicPr>
          <p:cNvPr id="11" name="Picture 10">
            <a:extLst>
              <a:ext uri="{FF2B5EF4-FFF2-40B4-BE49-F238E27FC236}">
                <a16:creationId xmlns:a16="http://schemas.microsoft.com/office/drawing/2014/main" id="{F14E2D9B-191E-4655-BCCE-4F96EF2DB37C}"/>
              </a:ext>
            </a:extLst>
          </p:cNvPr>
          <p:cNvPicPr>
            <a:picLocks noChangeAspect="1"/>
          </p:cNvPicPr>
          <p:nvPr/>
        </p:nvPicPr>
        <p:blipFill>
          <a:blip r:embed="rId3"/>
          <a:stretch>
            <a:fillRect/>
          </a:stretch>
        </p:blipFill>
        <p:spPr>
          <a:xfrm>
            <a:off x="320722" y="1400271"/>
            <a:ext cx="11600597" cy="1723697"/>
          </a:xfrm>
          <a:prstGeom prst="rect">
            <a:avLst/>
          </a:prstGeom>
        </p:spPr>
      </p:pic>
    </p:spTree>
    <p:extLst>
      <p:ext uri="{BB962C8B-B14F-4D97-AF65-F5344CB8AC3E}">
        <p14:creationId xmlns:p14="http://schemas.microsoft.com/office/powerpoint/2010/main" val="218985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79337CD2-3A17-F94B-850F-529790C9375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4264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F0FC-606A-40BD-B02D-84FB616B3AA5}"/>
              </a:ext>
            </a:extLst>
          </p:cNvPr>
          <p:cNvSpPr>
            <a:spLocks noGrp="1"/>
          </p:cNvSpPr>
          <p:nvPr>
            <p:ph type="title"/>
          </p:nvPr>
        </p:nvSpPr>
        <p:spPr>
          <a:xfrm>
            <a:off x="320723" y="365125"/>
            <a:ext cx="11600596" cy="1325563"/>
          </a:xfrm>
        </p:spPr>
        <p:txBody>
          <a:bodyPr/>
          <a:lstStyle/>
          <a:p>
            <a:r>
              <a:rPr lang="en-US" dirty="0"/>
              <a:t>Client Code to Access Web API</a:t>
            </a:r>
            <a:r>
              <a:rPr lang="en-US" dirty="0">
                <a:solidFill>
                  <a:schemeClr val="bg1"/>
                </a:solidFill>
              </a:rPr>
              <a:t>  </a:t>
            </a:r>
            <a:r>
              <a:rPr lang="en-US" sz="3600" dirty="0">
                <a:solidFill>
                  <a:schemeClr val="bg1"/>
                </a:solidFill>
              </a:rPr>
              <a:t>(Interface)</a:t>
            </a:r>
            <a:endParaRPr lang="en-US" dirty="0">
              <a:solidFill>
                <a:schemeClr val="bg1"/>
              </a:solidFill>
            </a:endParaRPr>
          </a:p>
        </p:txBody>
      </p:sp>
      <p:sp>
        <p:nvSpPr>
          <p:cNvPr id="3" name="Content Placeholder 2">
            <a:extLst>
              <a:ext uri="{FF2B5EF4-FFF2-40B4-BE49-F238E27FC236}">
                <a16:creationId xmlns:a16="http://schemas.microsoft.com/office/drawing/2014/main" id="{0D963E0C-E331-49C1-8087-878CB9CF98AF}"/>
              </a:ext>
            </a:extLst>
          </p:cNvPr>
          <p:cNvSpPr>
            <a:spLocks noGrp="1"/>
          </p:cNvSpPr>
          <p:nvPr>
            <p:ph sz="half" idx="1"/>
          </p:nvPr>
        </p:nvSpPr>
        <p:spPr>
          <a:xfrm>
            <a:off x="320722" y="3304772"/>
            <a:ext cx="5236016" cy="3188103"/>
          </a:xfrm>
        </p:spPr>
        <p:txBody>
          <a:bodyPr>
            <a:normAutofit fontScale="55000" lnSpcReduction="20000"/>
          </a:bodyPr>
          <a:lstStyle/>
          <a:p>
            <a:endParaRPr lang="en-US" sz="5100" dirty="0">
              <a:solidFill>
                <a:srgbClr val="FF0000"/>
              </a:solidFill>
            </a:endParaRPr>
          </a:p>
          <a:p>
            <a:pPr marL="457200" lvl="1" indent="0">
              <a:buNone/>
            </a:pPr>
            <a:r>
              <a:rPr lang="en-US" sz="3600" dirty="0" err="1">
                <a:solidFill>
                  <a:srgbClr val="FF0000"/>
                </a:solidFill>
              </a:rPr>
              <a:t>DateTime</a:t>
            </a:r>
            <a:r>
              <a:rPr lang="en-US" sz="3600" dirty="0">
                <a:solidFill>
                  <a:srgbClr val="FF0000"/>
                </a:solidFill>
              </a:rPr>
              <a:t>? </a:t>
            </a:r>
            <a:r>
              <a:rPr lang="en-US" sz="3600" dirty="0" err="1">
                <a:solidFill>
                  <a:srgbClr val="FF0000"/>
                </a:solidFill>
              </a:rPr>
              <a:t>minModifiedUtcDate</a:t>
            </a:r>
            <a:endParaRPr lang="en-US" sz="3600" dirty="0">
              <a:solidFill>
                <a:srgbClr val="FF0000"/>
              </a:solidFill>
            </a:endParaRPr>
          </a:p>
          <a:p>
            <a:pPr marL="457200" lvl="1" indent="0">
              <a:spcAft>
                <a:spcPts val="600"/>
              </a:spcAft>
              <a:buNone/>
            </a:pPr>
            <a:r>
              <a:rPr lang="en-US" sz="3600" dirty="0">
                <a:solidFill>
                  <a:srgbClr val="FF0000"/>
                </a:solidFill>
              </a:rPr>
              <a:t>bool? </a:t>
            </a:r>
            <a:r>
              <a:rPr lang="en-US" sz="3600" dirty="0" err="1">
                <a:solidFill>
                  <a:srgbClr val="FF0000"/>
                </a:solidFill>
              </a:rPr>
              <a:t>isDeleted</a:t>
            </a:r>
            <a:r>
              <a:rPr lang="en-US" sz="3600" dirty="0">
                <a:solidFill>
                  <a:srgbClr val="FF0000"/>
                </a:solidFill>
              </a:rPr>
              <a:t> = null</a:t>
            </a:r>
            <a:endParaRPr lang="en-US" dirty="0">
              <a:solidFill>
                <a:srgbClr val="FF0000"/>
              </a:solidFill>
            </a:endParaRPr>
          </a:p>
          <a:p>
            <a:endParaRPr lang="en-US" sz="5100" dirty="0">
              <a:solidFill>
                <a:srgbClr val="FF0000"/>
              </a:solidFill>
            </a:endParaRPr>
          </a:p>
          <a:p>
            <a:pPr marL="457200" lvl="1" indent="0">
              <a:spcAft>
                <a:spcPts val="600"/>
              </a:spcAft>
              <a:buNone/>
            </a:pPr>
            <a:r>
              <a:rPr lang="en-US" sz="3600" dirty="0">
                <a:solidFill>
                  <a:srgbClr val="FF0000"/>
                </a:solidFill>
              </a:rPr>
              <a:t>int </a:t>
            </a:r>
            <a:r>
              <a:rPr lang="en-US" sz="3600" dirty="0" err="1">
                <a:solidFill>
                  <a:srgbClr val="FF0000"/>
                </a:solidFill>
              </a:rPr>
              <a:t>numChildLevels</a:t>
            </a:r>
            <a:endParaRPr lang="en-US" sz="3600" dirty="0">
              <a:solidFill>
                <a:srgbClr val="FF0000"/>
              </a:solidFill>
            </a:endParaRPr>
          </a:p>
          <a:p>
            <a:pPr marL="457200" lvl="1" indent="0">
              <a:buNone/>
            </a:pPr>
            <a:endParaRPr lang="en-US" sz="3600" dirty="0">
              <a:solidFill>
                <a:srgbClr val="FF0000"/>
              </a:solidFill>
            </a:endParaRPr>
          </a:p>
          <a:p>
            <a:pPr marL="457200" lvl="1" indent="0">
              <a:buNone/>
            </a:pPr>
            <a:r>
              <a:rPr lang="en-US" sz="3600" dirty="0">
                <a:solidFill>
                  <a:srgbClr val="FF0000"/>
                </a:solidFill>
              </a:rPr>
              <a:t>string sort</a:t>
            </a:r>
          </a:p>
          <a:p>
            <a:pPr marL="457200" lvl="1" indent="0">
              <a:buNone/>
            </a:pPr>
            <a:r>
              <a:rPr lang="en-US" sz="3600" dirty="0">
                <a:solidFill>
                  <a:srgbClr val="FF0000"/>
                </a:solidFill>
              </a:rPr>
              <a:t>int page = 1</a:t>
            </a:r>
          </a:p>
          <a:p>
            <a:pPr marL="457200" lvl="1" indent="0">
              <a:buNone/>
            </a:pPr>
            <a:r>
              <a:rPr lang="en-US" sz="3600" dirty="0">
                <a:solidFill>
                  <a:srgbClr val="FF0000"/>
                </a:solidFill>
              </a:rPr>
              <a:t>int </a:t>
            </a:r>
            <a:r>
              <a:rPr lang="en-US" sz="3600" dirty="0" err="1">
                <a:solidFill>
                  <a:srgbClr val="FF0000"/>
                </a:solidFill>
              </a:rPr>
              <a:t>pageSize</a:t>
            </a:r>
            <a:r>
              <a:rPr lang="en-US" sz="3600" dirty="0">
                <a:solidFill>
                  <a:srgbClr val="FF0000"/>
                </a:solidFill>
              </a:rPr>
              <a:t> = 100</a:t>
            </a:r>
          </a:p>
          <a:p>
            <a:pPr marL="457200" lvl="1" indent="0">
              <a:buNone/>
            </a:pPr>
            <a:r>
              <a:rPr lang="en-US" sz="3600" dirty="0" err="1">
                <a:solidFill>
                  <a:srgbClr val="FF0000"/>
                </a:solidFill>
              </a:rPr>
              <a:t>IList</a:t>
            </a:r>
            <a:r>
              <a:rPr lang="en-US" sz="3600" dirty="0">
                <a:solidFill>
                  <a:srgbClr val="FF0000"/>
                </a:solidFill>
              </a:rPr>
              <a:t>&lt;</a:t>
            </a:r>
            <a:r>
              <a:rPr lang="en-US" sz="3600" dirty="0" err="1">
                <a:solidFill>
                  <a:schemeClr val="tx1"/>
                </a:solidFill>
                <a:highlight>
                  <a:srgbClr val="FFFF00"/>
                </a:highlight>
              </a:rPr>
              <a:t>IFilterCriterion</a:t>
            </a:r>
            <a:r>
              <a:rPr lang="en-US" sz="3600" dirty="0">
                <a:solidFill>
                  <a:srgbClr val="FF0000"/>
                </a:solidFill>
              </a:rPr>
              <a:t>&gt; </a:t>
            </a:r>
            <a:r>
              <a:rPr lang="en-US" sz="3600" dirty="0" err="1">
                <a:solidFill>
                  <a:srgbClr val="FF0000"/>
                </a:solidFill>
              </a:rPr>
              <a:t>FilterCriteria</a:t>
            </a:r>
            <a:endParaRPr lang="en-US" sz="3600" dirty="0">
              <a:solidFill>
                <a:srgbClr val="FF0000"/>
              </a:solidFill>
            </a:endParaRPr>
          </a:p>
        </p:txBody>
      </p:sp>
      <p:sp>
        <p:nvSpPr>
          <p:cNvPr id="4" name="Content Placeholder 3">
            <a:extLst>
              <a:ext uri="{FF2B5EF4-FFF2-40B4-BE49-F238E27FC236}">
                <a16:creationId xmlns:a16="http://schemas.microsoft.com/office/drawing/2014/main" id="{6CEE1226-AC42-437C-9460-08309433E18B}"/>
              </a:ext>
            </a:extLst>
          </p:cNvPr>
          <p:cNvSpPr>
            <a:spLocks noGrp="1"/>
          </p:cNvSpPr>
          <p:nvPr>
            <p:ph sz="half" idx="2"/>
          </p:nvPr>
        </p:nvSpPr>
        <p:spPr>
          <a:xfrm>
            <a:off x="6283569" y="3237378"/>
            <a:ext cx="5637750" cy="3459705"/>
          </a:xfrm>
        </p:spPr>
        <p:txBody>
          <a:bodyPr>
            <a:normAutofit fontScale="55000" lnSpcReduction="20000"/>
          </a:bodyPr>
          <a:lstStyle/>
          <a:p>
            <a:r>
              <a:rPr lang="en-US" sz="5100" dirty="0">
                <a:solidFill>
                  <a:schemeClr val="bg1"/>
                </a:solidFill>
              </a:rPr>
              <a:t>Useful for data synchronization</a:t>
            </a:r>
          </a:p>
          <a:p>
            <a:pPr marL="457200" lvl="1" indent="0">
              <a:buNone/>
            </a:pPr>
            <a:r>
              <a:rPr lang="en-US" sz="3600" dirty="0">
                <a:solidFill>
                  <a:srgbClr val="FFFF00"/>
                </a:solidFill>
              </a:rPr>
              <a:t>DateTime? minModifiedUtcDate</a:t>
            </a:r>
          </a:p>
          <a:p>
            <a:pPr marL="457200" lvl="1" indent="0">
              <a:spcAft>
                <a:spcPts val="600"/>
              </a:spcAft>
              <a:buNone/>
            </a:pPr>
            <a:r>
              <a:rPr lang="en-US" sz="3600" dirty="0">
                <a:solidFill>
                  <a:srgbClr val="FFFF00"/>
                </a:solidFill>
              </a:rPr>
              <a:t>bool? isDeleted = null</a:t>
            </a:r>
            <a:endParaRPr lang="en-US" dirty="0">
              <a:solidFill>
                <a:srgbClr val="FFFF00"/>
              </a:solidFill>
            </a:endParaRPr>
          </a:p>
          <a:p>
            <a:r>
              <a:rPr lang="en-US" sz="5100" dirty="0">
                <a:solidFill>
                  <a:schemeClr val="bg1"/>
                </a:solidFill>
              </a:rPr>
              <a:t>Related entities</a:t>
            </a:r>
          </a:p>
          <a:p>
            <a:pPr marL="457200" lvl="1" indent="0">
              <a:spcAft>
                <a:spcPts val="600"/>
              </a:spcAft>
              <a:buNone/>
            </a:pPr>
            <a:r>
              <a:rPr lang="en-US" sz="3600" dirty="0">
                <a:solidFill>
                  <a:srgbClr val="FFFF00"/>
                </a:solidFill>
              </a:rPr>
              <a:t>int numChildLevels</a:t>
            </a:r>
          </a:p>
          <a:p>
            <a:r>
              <a:rPr lang="en-US" sz="5100" dirty="0">
                <a:solidFill>
                  <a:schemeClr val="bg1"/>
                </a:solidFill>
              </a:rPr>
              <a:t>IPageDataRequest</a:t>
            </a:r>
          </a:p>
          <a:p>
            <a:pPr marL="457200" lvl="1" indent="0">
              <a:buNone/>
            </a:pPr>
            <a:r>
              <a:rPr lang="en-US" sz="3600" dirty="0">
                <a:solidFill>
                  <a:srgbClr val="FFFF00"/>
                </a:solidFill>
              </a:rPr>
              <a:t>string sort</a:t>
            </a:r>
          </a:p>
          <a:p>
            <a:pPr marL="457200" lvl="1" indent="0">
              <a:buNone/>
            </a:pPr>
            <a:r>
              <a:rPr lang="en-US" sz="3600" dirty="0">
                <a:solidFill>
                  <a:srgbClr val="FFFF00"/>
                </a:solidFill>
              </a:rPr>
              <a:t>int page = 1</a:t>
            </a:r>
          </a:p>
          <a:p>
            <a:pPr marL="457200" lvl="1" indent="0">
              <a:buNone/>
            </a:pPr>
            <a:r>
              <a:rPr lang="en-US" sz="3600" dirty="0">
                <a:solidFill>
                  <a:srgbClr val="FFFF00"/>
                </a:solidFill>
              </a:rPr>
              <a:t>int pageSize = 100</a:t>
            </a:r>
          </a:p>
          <a:p>
            <a:pPr marL="457200" lvl="1" indent="0">
              <a:buNone/>
            </a:pPr>
            <a:r>
              <a:rPr lang="en-US" sz="3600" dirty="0">
                <a:solidFill>
                  <a:srgbClr val="FFFF00"/>
                </a:solidFill>
              </a:rPr>
              <a:t>IList&lt;</a:t>
            </a:r>
            <a:r>
              <a:rPr lang="en-US" sz="3600" dirty="0">
                <a:solidFill>
                  <a:srgbClr val="FFFF00"/>
                </a:solidFill>
                <a:highlight>
                  <a:srgbClr val="FFFF00"/>
                </a:highlight>
              </a:rPr>
              <a:t>I</a:t>
            </a:r>
            <a:r>
              <a:rPr lang="en-US" sz="3600" dirty="0">
                <a:solidFill>
                  <a:schemeClr val="tx1"/>
                </a:solidFill>
                <a:highlight>
                  <a:srgbClr val="FFFF00"/>
                </a:highlight>
              </a:rPr>
              <a:t>FilterCriterion</a:t>
            </a:r>
            <a:r>
              <a:rPr lang="en-US" sz="3600" dirty="0">
                <a:solidFill>
                  <a:srgbClr val="FFFF00"/>
                </a:solidFill>
              </a:rPr>
              <a:t>&gt; FilterCriteria</a:t>
            </a:r>
          </a:p>
        </p:txBody>
      </p:sp>
      <p:pic>
        <p:nvPicPr>
          <p:cNvPr id="11" name="Picture 10">
            <a:extLst>
              <a:ext uri="{FF2B5EF4-FFF2-40B4-BE49-F238E27FC236}">
                <a16:creationId xmlns:a16="http://schemas.microsoft.com/office/drawing/2014/main" id="{F14E2D9B-191E-4655-BCCE-4F96EF2DB37C}"/>
              </a:ext>
            </a:extLst>
          </p:cNvPr>
          <p:cNvPicPr>
            <a:picLocks noChangeAspect="1"/>
          </p:cNvPicPr>
          <p:nvPr/>
        </p:nvPicPr>
        <p:blipFill>
          <a:blip r:embed="rId3"/>
          <a:stretch>
            <a:fillRect/>
          </a:stretch>
        </p:blipFill>
        <p:spPr>
          <a:xfrm>
            <a:off x="320722" y="1400271"/>
            <a:ext cx="11600597" cy="1723697"/>
          </a:xfrm>
          <a:prstGeom prst="rect">
            <a:avLst/>
          </a:prstGeom>
        </p:spPr>
      </p:pic>
    </p:spTree>
    <p:extLst>
      <p:ext uri="{BB962C8B-B14F-4D97-AF65-F5344CB8AC3E}">
        <p14:creationId xmlns:p14="http://schemas.microsoft.com/office/powerpoint/2010/main" val="193437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6" dur="500"/>
                                        <p:tgtEl>
                                          <p:spTgt spid="4">
                                            <p:txEl>
                                              <p:pRg st="5" end="5"/>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9" dur="500"/>
                                        <p:tgtEl>
                                          <p:spTgt spid="4">
                                            <p:txEl>
                                              <p:pRg st="6" end="6"/>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2" dur="500"/>
                                        <p:tgtEl>
                                          <p:spTgt spid="4">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5" dur="500"/>
                                        <p:tgtEl>
                                          <p:spTgt spid="4">
                                            <p:txEl>
                                              <p:pRg st="8" end="8"/>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5F0FC-606A-40BD-B02D-84FB616B3AA5}"/>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Client Code to Access Web API (Implementation)</a:t>
            </a:r>
          </a:p>
        </p:txBody>
      </p:sp>
      <p:sp>
        <p:nvSpPr>
          <p:cNvPr id="4" name="Content Placeholder 3">
            <a:extLst>
              <a:ext uri="{FF2B5EF4-FFF2-40B4-BE49-F238E27FC236}">
                <a16:creationId xmlns:a16="http://schemas.microsoft.com/office/drawing/2014/main" id="{6CEE1226-AC42-437C-9460-08309433E18B}"/>
              </a:ext>
            </a:extLst>
          </p:cNvPr>
          <p:cNvSpPr>
            <a:spLocks noGrp="1"/>
          </p:cNvSpPr>
          <p:nvPr>
            <p:ph sz="half" idx="2"/>
          </p:nvPr>
        </p:nvSpPr>
        <p:spPr>
          <a:xfrm>
            <a:off x="286602" y="2638044"/>
            <a:ext cx="4364305" cy="2729757"/>
          </a:xfrm>
        </p:spPr>
        <p:txBody>
          <a:bodyPr vert="horz" lIns="91440" tIns="45720" rIns="91440" bIns="45720" rtlCol="0">
            <a:normAutofit/>
          </a:bodyPr>
          <a:lstStyle/>
          <a:p>
            <a:r>
              <a:rPr lang="en-US" sz="2400" dirty="0">
                <a:solidFill>
                  <a:schemeClr val="bg1"/>
                </a:solidFill>
                <a:latin typeface="+mn-lt"/>
                <a:ea typeface="+mn-ea"/>
                <a:cs typeface="+mn-cs"/>
              </a:rPr>
              <a:t>What field(s) to use in filter?</a:t>
            </a:r>
          </a:p>
          <a:p>
            <a:r>
              <a:rPr lang="en-US" sz="2400" dirty="0">
                <a:solidFill>
                  <a:schemeClr val="bg1"/>
                </a:solidFill>
                <a:latin typeface="+mn-lt"/>
                <a:ea typeface="+mn-ea"/>
                <a:cs typeface="+mn-cs"/>
              </a:rPr>
              <a:t>How do you want to filter it?</a:t>
            </a:r>
          </a:p>
          <a:p>
            <a:pPr marL="457200" lvl="1" indent="0">
              <a:buNone/>
            </a:pPr>
            <a:r>
              <a:rPr lang="en-US" sz="2000" dirty="0">
                <a:solidFill>
                  <a:schemeClr val="accent1"/>
                </a:solidFill>
                <a:latin typeface="+mn-lt"/>
                <a:ea typeface="+mn-ea"/>
                <a:cs typeface="+mn-cs"/>
              </a:rPr>
              <a:t>Operator, Value, Sort</a:t>
            </a:r>
            <a:endParaRPr lang="en-US" sz="2000" dirty="0">
              <a:solidFill>
                <a:schemeClr val="bg1"/>
              </a:solidFill>
              <a:latin typeface="+mn-lt"/>
              <a:ea typeface="+mn-ea"/>
              <a:cs typeface="+mn-cs"/>
            </a:endParaRPr>
          </a:p>
          <a:p>
            <a:r>
              <a:rPr lang="en-US" sz="2400" dirty="0">
                <a:solidFill>
                  <a:schemeClr val="bg1"/>
                </a:solidFill>
              </a:rPr>
              <a:t>Your own custom methods</a:t>
            </a:r>
          </a:p>
          <a:p>
            <a:pPr marL="457200" lvl="1" indent="0">
              <a:buNone/>
            </a:pPr>
            <a:r>
              <a:rPr lang="en-US" sz="2000" dirty="0">
                <a:solidFill>
                  <a:schemeClr val="accent1"/>
                </a:solidFill>
                <a:highlight>
                  <a:srgbClr val="00FFFF"/>
                </a:highlight>
                <a:latin typeface="+mn-lt"/>
                <a:ea typeface="+mn-ea"/>
                <a:cs typeface="+mn-cs"/>
              </a:rPr>
              <a:t>Partial Classes</a:t>
            </a:r>
          </a:p>
        </p:txBody>
      </p:sp>
      <p:pic>
        <p:nvPicPr>
          <p:cNvPr id="8" name="Picture 7">
            <a:extLst>
              <a:ext uri="{FF2B5EF4-FFF2-40B4-BE49-F238E27FC236}">
                <a16:creationId xmlns:a16="http://schemas.microsoft.com/office/drawing/2014/main" id="{0C8FC1B4-4C41-4A4A-9CA0-5049CB609885}"/>
              </a:ext>
            </a:extLst>
          </p:cNvPr>
          <p:cNvPicPr>
            <a:picLocks noChangeAspect="1"/>
          </p:cNvPicPr>
          <p:nvPr/>
        </p:nvPicPr>
        <p:blipFill>
          <a:blip r:embed="rId3"/>
          <a:stretch>
            <a:fillRect/>
          </a:stretch>
        </p:blipFill>
        <p:spPr>
          <a:xfrm>
            <a:off x="4650908" y="599335"/>
            <a:ext cx="7541092" cy="5487569"/>
          </a:xfrm>
          <a:prstGeom prst="rect">
            <a:avLst/>
          </a:prstGeom>
        </p:spPr>
      </p:pic>
      <p:sp>
        <p:nvSpPr>
          <p:cNvPr id="9" name="Rectangle 8">
            <a:extLst>
              <a:ext uri="{FF2B5EF4-FFF2-40B4-BE49-F238E27FC236}">
                <a16:creationId xmlns:a16="http://schemas.microsoft.com/office/drawing/2014/main" id="{906F48CD-E816-4F30-8745-3EC3D29392AF}"/>
              </a:ext>
            </a:extLst>
          </p:cNvPr>
          <p:cNvSpPr/>
          <p:nvPr/>
        </p:nvSpPr>
        <p:spPr>
          <a:xfrm>
            <a:off x="0" y="6183212"/>
            <a:ext cx="11955439" cy="369332"/>
          </a:xfrm>
          <a:prstGeom prst="rect">
            <a:avLst/>
          </a:prstGeom>
        </p:spPr>
        <p:txBody>
          <a:bodyPr wrap="square">
            <a:spAutoFit/>
          </a:bodyPr>
          <a:lstStyle/>
          <a:p>
            <a:pPr algn="r"/>
            <a:r>
              <a:rPr lang="it-IT" dirty="0">
                <a:solidFill>
                  <a:srgbClr val="008000"/>
                </a:solidFill>
                <a:latin typeface="Consolas" panose="020B0609020204030204" pitchFamily="49" charset="0"/>
              </a:rPr>
              <a:t>// &lt;auto-generated&gt; - Template:WebApiDataService, Version:1.1, Id:424e7ec7-...</a:t>
            </a:r>
            <a:endParaRPr lang="en-US" dirty="0"/>
          </a:p>
        </p:txBody>
      </p:sp>
      <p:pic>
        <p:nvPicPr>
          <p:cNvPr id="3" name="Picture 2">
            <a:extLst>
              <a:ext uri="{FF2B5EF4-FFF2-40B4-BE49-F238E27FC236}">
                <a16:creationId xmlns:a16="http://schemas.microsoft.com/office/drawing/2014/main" id="{151B2D78-7CA0-4FA1-A577-FB06F36F07AC}"/>
              </a:ext>
            </a:extLst>
          </p:cNvPr>
          <p:cNvPicPr>
            <a:picLocks noChangeAspect="1"/>
          </p:cNvPicPr>
          <p:nvPr/>
        </p:nvPicPr>
        <p:blipFill>
          <a:blip r:embed="rId4"/>
          <a:stretch>
            <a:fillRect/>
          </a:stretch>
        </p:blipFill>
        <p:spPr>
          <a:xfrm>
            <a:off x="266129" y="5112824"/>
            <a:ext cx="4163067" cy="871719"/>
          </a:xfrm>
          <a:prstGeom prst="rect">
            <a:avLst/>
          </a:prstGeom>
        </p:spPr>
      </p:pic>
      <p:sp>
        <p:nvSpPr>
          <p:cNvPr id="10" name="Content Placeholder 3">
            <a:extLst>
              <a:ext uri="{FF2B5EF4-FFF2-40B4-BE49-F238E27FC236}">
                <a16:creationId xmlns:a16="http://schemas.microsoft.com/office/drawing/2014/main" id="{3AA52C2B-DBB6-4F58-8362-88D22147BE49}"/>
              </a:ext>
            </a:extLst>
          </p:cNvPr>
          <p:cNvSpPr txBox="1">
            <a:spLocks/>
          </p:cNvSpPr>
          <p:nvPr/>
        </p:nvSpPr>
        <p:spPr>
          <a:xfrm rot="3062912">
            <a:off x="8768551" y="3442114"/>
            <a:ext cx="3560309" cy="739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tx1"/>
                </a:solidFill>
                <a:latin typeface="+mn-lt"/>
                <a:ea typeface="+mn-ea"/>
                <a:cs typeface="+mn-cs"/>
              </a:rPr>
              <a:t>ODATA(</a:t>
            </a:r>
            <a:r>
              <a:rPr lang="en-US" sz="4400" dirty="0" err="1">
                <a:solidFill>
                  <a:schemeClr val="tx1"/>
                </a:solidFill>
                <a:latin typeface="+mn-lt"/>
                <a:ea typeface="+mn-ea"/>
                <a:cs typeface="+mn-cs"/>
              </a:rPr>
              <a:t>ish</a:t>
            </a:r>
            <a:r>
              <a:rPr lang="en-US" sz="4400" dirty="0">
                <a:solidFill>
                  <a:schemeClr val="tx1"/>
                </a:solidFill>
                <a:latin typeface="+mn-lt"/>
                <a:ea typeface="+mn-ea"/>
                <a:cs typeface="+mn-cs"/>
              </a:rPr>
              <a:t>)</a:t>
            </a:r>
            <a:endParaRPr lang="en-US" sz="4000" dirty="0">
              <a:solidFill>
                <a:schemeClr val="tx1"/>
              </a:solidFill>
              <a:highlight>
                <a:srgbClr val="00FFFF"/>
              </a:highlight>
              <a:latin typeface="+mn-lt"/>
              <a:ea typeface="+mn-ea"/>
              <a:cs typeface="+mn-cs"/>
            </a:endParaRPr>
          </a:p>
        </p:txBody>
      </p:sp>
    </p:spTree>
    <p:extLst>
      <p:ext uri="{BB962C8B-B14F-4D97-AF65-F5344CB8AC3E}">
        <p14:creationId xmlns:p14="http://schemas.microsoft.com/office/powerpoint/2010/main" val="34592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F0FC-606A-40BD-B02D-84FB616B3AA5}"/>
              </a:ext>
            </a:extLst>
          </p:cNvPr>
          <p:cNvSpPr>
            <a:spLocks noGrp="1"/>
          </p:cNvSpPr>
          <p:nvPr>
            <p:ph type="title"/>
          </p:nvPr>
        </p:nvSpPr>
        <p:spPr>
          <a:xfrm>
            <a:off x="320723" y="365125"/>
            <a:ext cx="11600596" cy="753991"/>
          </a:xfrm>
        </p:spPr>
        <p:txBody>
          <a:bodyPr/>
          <a:lstStyle/>
          <a:p>
            <a:r>
              <a:rPr lang="en-US" dirty="0"/>
              <a:t>Save / GetUserProfileThumbnailAsync ( )</a:t>
            </a:r>
            <a:endParaRPr lang="en-US" dirty="0">
              <a:solidFill>
                <a:schemeClr val="bg1"/>
              </a:solidFill>
            </a:endParaRPr>
          </a:p>
        </p:txBody>
      </p:sp>
      <p:pic>
        <p:nvPicPr>
          <p:cNvPr id="5" name="Picture 4">
            <a:extLst>
              <a:ext uri="{FF2B5EF4-FFF2-40B4-BE49-F238E27FC236}">
                <a16:creationId xmlns:a16="http://schemas.microsoft.com/office/drawing/2014/main" id="{A4EA8C8B-8138-4827-9ACF-4F43173C8655}"/>
              </a:ext>
            </a:extLst>
          </p:cNvPr>
          <p:cNvPicPr>
            <a:picLocks noChangeAspect="1"/>
          </p:cNvPicPr>
          <p:nvPr/>
        </p:nvPicPr>
        <p:blipFill>
          <a:blip r:embed="rId3"/>
          <a:stretch>
            <a:fillRect/>
          </a:stretch>
        </p:blipFill>
        <p:spPr>
          <a:xfrm>
            <a:off x="510222" y="1496066"/>
            <a:ext cx="6012701" cy="1600339"/>
          </a:xfrm>
          <a:prstGeom prst="rect">
            <a:avLst/>
          </a:prstGeom>
        </p:spPr>
      </p:pic>
      <p:pic>
        <p:nvPicPr>
          <p:cNvPr id="9" name="Picture 8">
            <a:extLst>
              <a:ext uri="{FF2B5EF4-FFF2-40B4-BE49-F238E27FC236}">
                <a16:creationId xmlns:a16="http://schemas.microsoft.com/office/drawing/2014/main" id="{0DC5E7DA-B8E6-4F13-A363-F368A8913F24}"/>
              </a:ext>
            </a:extLst>
          </p:cNvPr>
          <p:cNvPicPr>
            <a:picLocks noChangeAspect="1"/>
          </p:cNvPicPr>
          <p:nvPr/>
        </p:nvPicPr>
        <p:blipFill>
          <a:blip r:embed="rId4"/>
          <a:stretch>
            <a:fillRect/>
          </a:stretch>
        </p:blipFill>
        <p:spPr>
          <a:xfrm>
            <a:off x="4299044" y="2112898"/>
            <a:ext cx="7733091" cy="3297396"/>
          </a:xfrm>
          <a:prstGeom prst="rect">
            <a:avLst/>
          </a:prstGeom>
        </p:spPr>
      </p:pic>
      <p:sp>
        <p:nvSpPr>
          <p:cNvPr id="12" name="Content Placeholder 2">
            <a:extLst>
              <a:ext uri="{FF2B5EF4-FFF2-40B4-BE49-F238E27FC236}">
                <a16:creationId xmlns:a16="http://schemas.microsoft.com/office/drawing/2014/main" id="{D8A2525A-F194-4B3D-99C1-8DD13DA1D9E2}"/>
              </a:ext>
            </a:extLst>
          </p:cNvPr>
          <p:cNvSpPr txBox="1">
            <a:spLocks/>
          </p:cNvSpPr>
          <p:nvPr/>
        </p:nvSpPr>
        <p:spPr>
          <a:xfrm>
            <a:off x="4913194" y="5525429"/>
            <a:ext cx="7118941" cy="8367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Flexibility - Implement a custom method using specific IFilterCriterion criteria</a:t>
            </a:r>
          </a:p>
        </p:txBody>
      </p:sp>
      <p:sp>
        <p:nvSpPr>
          <p:cNvPr id="10" name="Rectangle 9">
            <a:extLst>
              <a:ext uri="{FF2B5EF4-FFF2-40B4-BE49-F238E27FC236}">
                <a16:creationId xmlns:a16="http://schemas.microsoft.com/office/drawing/2014/main" id="{23567CB9-7C11-41F8-8165-654E4C1E1892}"/>
              </a:ext>
            </a:extLst>
          </p:cNvPr>
          <p:cNvSpPr/>
          <p:nvPr/>
        </p:nvSpPr>
        <p:spPr>
          <a:xfrm>
            <a:off x="6747546" y="1263040"/>
            <a:ext cx="4285147" cy="584775"/>
          </a:xfrm>
          <a:prstGeom prst="rect">
            <a:avLst/>
          </a:prstGeom>
        </p:spPr>
        <p:txBody>
          <a:bodyPr wrap="none">
            <a:spAutoFit/>
          </a:bodyPr>
          <a:lstStyle/>
          <a:p>
            <a:r>
              <a:rPr lang="en-US" sz="3200" dirty="0">
                <a:solidFill>
                  <a:schemeClr val="bg1"/>
                </a:solidFill>
              </a:rPr>
              <a:t>(Custom Partial Class)</a:t>
            </a:r>
            <a:endParaRPr lang="en-US" sz="3200" dirty="0"/>
          </a:p>
        </p:txBody>
      </p:sp>
      <p:sp>
        <p:nvSpPr>
          <p:cNvPr id="3" name="Content Placeholder 2">
            <a:extLst>
              <a:ext uri="{FF2B5EF4-FFF2-40B4-BE49-F238E27FC236}">
                <a16:creationId xmlns:a16="http://schemas.microsoft.com/office/drawing/2014/main" id="{0D963E0C-E331-49C1-8087-878CB9CF98AF}"/>
              </a:ext>
            </a:extLst>
          </p:cNvPr>
          <p:cNvSpPr>
            <a:spLocks noGrp="1"/>
          </p:cNvSpPr>
          <p:nvPr>
            <p:ph sz="half" idx="1"/>
          </p:nvPr>
        </p:nvSpPr>
        <p:spPr>
          <a:xfrm>
            <a:off x="146802" y="3346932"/>
            <a:ext cx="4753329" cy="3101573"/>
          </a:xfrm>
        </p:spPr>
        <p:txBody>
          <a:bodyPr>
            <a:normAutofit fontScale="55000" lnSpcReduction="20000"/>
          </a:bodyPr>
          <a:lstStyle/>
          <a:p>
            <a:r>
              <a:rPr lang="en-US" sz="6700" dirty="0">
                <a:solidFill>
                  <a:srgbClr val="FF0000"/>
                </a:solidFill>
              </a:rPr>
              <a:t>“O” in SOLID</a:t>
            </a:r>
          </a:p>
          <a:p>
            <a:pPr marL="457200" lvl="1" indent="0">
              <a:spcAft>
                <a:spcPts val="2000"/>
              </a:spcAft>
              <a:buNone/>
            </a:pPr>
            <a:r>
              <a:rPr lang="en-US" sz="6700" dirty="0">
                <a:solidFill>
                  <a:srgbClr val="FF0000"/>
                </a:solidFill>
              </a:rPr>
              <a:t>Open / Closed Principle</a:t>
            </a:r>
          </a:p>
          <a:p>
            <a:r>
              <a:rPr lang="en-US" sz="6700" dirty="0">
                <a:solidFill>
                  <a:srgbClr val="FF0000"/>
                </a:solidFill>
              </a:rPr>
              <a:t>Custom code to </a:t>
            </a:r>
          </a:p>
          <a:p>
            <a:pPr marL="457200" lvl="1" indent="0">
              <a:buNone/>
            </a:pPr>
            <a:r>
              <a:rPr lang="en-US" sz="6300" dirty="0">
                <a:solidFill>
                  <a:srgbClr val="FF0000"/>
                </a:solidFill>
              </a:rPr>
              <a:t>save / retrieve a user profile image</a:t>
            </a:r>
          </a:p>
          <a:p>
            <a:endParaRPr lang="en-US" dirty="0">
              <a:solidFill>
                <a:srgbClr val="FF0000"/>
              </a:solidFill>
            </a:endParaRPr>
          </a:p>
        </p:txBody>
      </p:sp>
    </p:spTree>
    <p:extLst>
      <p:ext uri="{BB962C8B-B14F-4D97-AF65-F5344CB8AC3E}">
        <p14:creationId xmlns:p14="http://schemas.microsoft.com/office/powerpoint/2010/main" val="117616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E27B-744A-40A2-B6C4-5B7F90ED2377}"/>
              </a:ext>
            </a:extLst>
          </p:cNvPr>
          <p:cNvSpPr>
            <a:spLocks noGrp="1"/>
          </p:cNvSpPr>
          <p:nvPr>
            <p:ph type="title"/>
          </p:nvPr>
        </p:nvSpPr>
        <p:spPr>
          <a:xfrm>
            <a:off x="53449" y="344653"/>
            <a:ext cx="6668069" cy="1325563"/>
          </a:xfrm>
        </p:spPr>
        <p:txBody>
          <a:bodyPr/>
          <a:lstStyle/>
          <a:p>
            <a:r>
              <a:rPr lang="en-US" dirty="0"/>
              <a:t>The Repeatable Solution</a:t>
            </a:r>
          </a:p>
        </p:txBody>
      </p:sp>
      <p:sp>
        <p:nvSpPr>
          <p:cNvPr id="6" name="Rectangle 5">
            <a:extLst>
              <a:ext uri="{FF2B5EF4-FFF2-40B4-BE49-F238E27FC236}">
                <a16:creationId xmlns:a16="http://schemas.microsoft.com/office/drawing/2014/main" id="{F7E34460-45FD-4FF4-9067-2FB07E35D7F2}"/>
              </a:ext>
            </a:extLst>
          </p:cNvPr>
          <p:cNvSpPr/>
          <p:nvPr/>
        </p:nvSpPr>
        <p:spPr>
          <a:xfrm>
            <a:off x="6614160" y="0"/>
            <a:ext cx="558546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400" dirty="0">
              <a:solidFill>
                <a:schemeClr val="tx1"/>
              </a:solidFill>
            </a:endParaRPr>
          </a:p>
        </p:txBody>
      </p:sp>
      <p:graphicFrame>
        <p:nvGraphicFramePr>
          <p:cNvPr id="9" name="Diagram 8">
            <a:extLst>
              <a:ext uri="{FF2B5EF4-FFF2-40B4-BE49-F238E27FC236}">
                <a16:creationId xmlns:a16="http://schemas.microsoft.com/office/drawing/2014/main" id="{B8E5531C-EC5A-483B-990C-38423388B079}"/>
              </a:ext>
            </a:extLst>
          </p:cNvPr>
          <p:cNvGraphicFramePr/>
          <p:nvPr>
            <p:extLst>
              <p:ext uri="{D42A27DB-BD31-4B8C-83A1-F6EECF244321}">
                <p14:modId xmlns:p14="http://schemas.microsoft.com/office/powerpoint/2010/main" val="2826449833"/>
              </p:ext>
            </p:extLst>
          </p:nvPr>
        </p:nvGraphicFramePr>
        <p:xfrm>
          <a:off x="0" y="1267019"/>
          <a:ext cx="67964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8DBDAD4D-2069-4D08-9FEC-D398F3B83F87}"/>
              </a:ext>
            </a:extLst>
          </p:cNvPr>
          <p:cNvSpPr/>
          <p:nvPr/>
        </p:nvSpPr>
        <p:spPr>
          <a:xfrm>
            <a:off x="6943854" y="684268"/>
            <a:ext cx="5052527" cy="707886"/>
          </a:xfrm>
          <a:prstGeom prst="rect">
            <a:avLst/>
          </a:prstGeom>
        </p:spPr>
        <p:txBody>
          <a:bodyPr wrap="square">
            <a:spAutoFit/>
          </a:bodyPr>
          <a:lstStyle/>
          <a:p>
            <a:r>
              <a:rPr lang="en-US" sz="4000" dirty="0"/>
              <a:t>You Are Here!</a:t>
            </a:r>
          </a:p>
        </p:txBody>
      </p:sp>
      <p:sp>
        <p:nvSpPr>
          <p:cNvPr id="12" name="Oval 11">
            <a:extLst>
              <a:ext uri="{FF2B5EF4-FFF2-40B4-BE49-F238E27FC236}">
                <a16:creationId xmlns:a16="http://schemas.microsoft.com/office/drawing/2014/main" id="{0FBE2F37-0AA9-4233-95C1-9BCC9AA58FE4}"/>
              </a:ext>
            </a:extLst>
          </p:cNvPr>
          <p:cNvSpPr/>
          <p:nvPr/>
        </p:nvSpPr>
        <p:spPr>
          <a:xfrm>
            <a:off x="2320120" y="5227093"/>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
        <p:nvSpPr>
          <p:cNvPr id="13" name="Oval 12">
            <a:extLst>
              <a:ext uri="{FF2B5EF4-FFF2-40B4-BE49-F238E27FC236}">
                <a16:creationId xmlns:a16="http://schemas.microsoft.com/office/drawing/2014/main" id="{C12278C1-4B23-47EF-97D0-86810FC876D7}"/>
              </a:ext>
            </a:extLst>
          </p:cNvPr>
          <p:cNvSpPr/>
          <p:nvPr/>
        </p:nvSpPr>
        <p:spPr>
          <a:xfrm>
            <a:off x="2320120" y="4150877"/>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sp>
        <p:nvSpPr>
          <p:cNvPr id="14" name="Oval 13">
            <a:extLst>
              <a:ext uri="{FF2B5EF4-FFF2-40B4-BE49-F238E27FC236}">
                <a16:creationId xmlns:a16="http://schemas.microsoft.com/office/drawing/2014/main" id="{882D5F54-591C-4189-88FC-25A8ABF326FE}"/>
              </a:ext>
            </a:extLst>
          </p:cNvPr>
          <p:cNvSpPr/>
          <p:nvPr/>
        </p:nvSpPr>
        <p:spPr>
          <a:xfrm>
            <a:off x="2320120" y="3074661"/>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a:t>
            </a:r>
          </a:p>
        </p:txBody>
      </p:sp>
      <p:sp>
        <p:nvSpPr>
          <p:cNvPr id="15" name="Oval 14">
            <a:extLst>
              <a:ext uri="{FF2B5EF4-FFF2-40B4-BE49-F238E27FC236}">
                <a16:creationId xmlns:a16="http://schemas.microsoft.com/office/drawing/2014/main" id="{C92E1760-73B1-424B-B27C-17FEB8A2454E}"/>
              </a:ext>
            </a:extLst>
          </p:cNvPr>
          <p:cNvSpPr/>
          <p:nvPr/>
        </p:nvSpPr>
        <p:spPr>
          <a:xfrm>
            <a:off x="2320120" y="1992081"/>
            <a:ext cx="607326" cy="600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4</a:t>
            </a:r>
          </a:p>
        </p:txBody>
      </p:sp>
      <p:sp>
        <p:nvSpPr>
          <p:cNvPr id="3" name="Rectangle 2">
            <a:extLst>
              <a:ext uri="{FF2B5EF4-FFF2-40B4-BE49-F238E27FC236}">
                <a16:creationId xmlns:a16="http://schemas.microsoft.com/office/drawing/2014/main" id="{716D48E3-9F14-4690-B8B5-DE62ABC669A4}"/>
              </a:ext>
            </a:extLst>
          </p:cNvPr>
          <p:cNvSpPr/>
          <p:nvPr/>
        </p:nvSpPr>
        <p:spPr>
          <a:xfrm>
            <a:off x="6905939" y="1614757"/>
            <a:ext cx="5204969" cy="1200329"/>
          </a:xfrm>
          <a:prstGeom prst="rect">
            <a:avLst/>
          </a:prstGeom>
        </p:spPr>
        <p:txBody>
          <a:bodyPr wrap="square">
            <a:spAutoFit/>
          </a:bodyPr>
          <a:lstStyle/>
          <a:p>
            <a:pPr marL="285750" indent="-285750">
              <a:buFont typeface="Arial" panose="020B0604020202020204" pitchFamily="34" charset="0"/>
              <a:buChar char="•"/>
            </a:pPr>
            <a:r>
              <a:rPr lang="en-US" sz="2400" dirty="0"/>
              <a:t>Touching on SOLID Along the Way</a:t>
            </a:r>
          </a:p>
          <a:p>
            <a:pPr marL="285750" indent="-285750">
              <a:buFont typeface="Arial" panose="020B0604020202020204" pitchFamily="34" charset="0"/>
              <a:buChar char="•"/>
            </a:pPr>
            <a:r>
              <a:rPr lang="en-US" sz="2400" dirty="0"/>
              <a:t>Generic Anemic Model for Data</a:t>
            </a:r>
          </a:p>
          <a:p>
            <a:pPr marL="285750" indent="-285750">
              <a:buFont typeface="Arial" panose="020B0604020202020204" pitchFamily="34" charset="0"/>
              <a:buChar char="•"/>
            </a:pPr>
            <a:r>
              <a:rPr lang="en-US" sz="2400" dirty="0"/>
              <a:t>Several Layers Code-Generated</a:t>
            </a:r>
          </a:p>
        </p:txBody>
      </p:sp>
      <p:sp>
        <p:nvSpPr>
          <p:cNvPr id="16" name="Rectangle 15">
            <a:extLst>
              <a:ext uri="{FF2B5EF4-FFF2-40B4-BE49-F238E27FC236}">
                <a16:creationId xmlns:a16="http://schemas.microsoft.com/office/drawing/2014/main" id="{F4E1E753-CA98-4CD6-B7D7-24A35FDB91C8}"/>
              </a:ext>
            </a:extLst>
          </p:cNvPr>
          <p:cNvSpPr/>
          <p:nvPr/>
        </p:nvSpPr>
        <p:spPr>
          <a:xfrm>
            <a:off x="6880626" y="3078942"/>
            <a:ext cx="5052527" cy="707886"/>
          </a:xfrm>
          <a:prstGeom prst="rect">
            <a:avLst/>
          </a:prstGeom>
        </p:spPr>
        <p:txBody>
          <a:bodyPr wrap="square">
            <a:spAutoFit/>
          </a:bodyPr>
          <a:lstStyle/>
          <a:p>
            <a:r>
              <a:rPr lang="en-US" sz="4000" dirty="0"/>
              <a:t>Up Next</a:t>
            </a:r>
          </a:p>
        </p:txBody>
      </p:sp>
      <p:sp>
        <p:nvSpPr>
          <p:cNvPr id="17" name="Rectangle 16">
            <a:extLst>
              <a:ext uri="{FF2B5EF4-FFF2-40B4-BE49-F238E27FC236}">
                <a16:creationId xmlns:a16="http://schemas.microsoft.com/office/drawing/2014/main" id="{F70509CB-CC63-4005-9A5C-6577495871DC}"/>
              </a:ext>
            </a:extLst>
          </p:cNvPr>
          <p:cNvSpPr/>
          <p:nvPr/>
        </p:nvSpPr>
        <p:spPr>
          <a:xfrm>
            <a:off x="6990099" y="3848832"/>
            <a:ext cx="5204969" cy="2677656"/>
          </a:xfrm>
          <a:prstGeom prst="rect">
            <a:avLst/>
          </a:prstGeom>
        </p:spPr>
        <p:txBody>
          <a:bodyPr wrap="square">
            <a:spAutoFit/>
          </a:bodyPr>
          <a:lstStyle/>
          <a:p>
            <a:pPr marL="285750" indent="-285750">
              <a:buFont typeface="Arial" panose="020B0604020202020204" pitchFamily="34" charset="0"/>
              <a:buChar char="•"/>
            </a:pPr>
            <a:r>
              <a:rPr lang="en-US" sz="2400" b="1" dirty="0"/>
              <a:t>NuGet Components</a:t>
            </a:r>
          </a:p>
          <a:p>
            <a:pPr marL="285750" indent="-285750">
              <a:buFont typeface="Arial" panose="020B0604020202020204" pitchFamily="34" charset="0"/>
              <a:buChar char="•"/>
            </a:pPr>
            <a:r>
              <a:rPr lang="en-US" sz="2400" dirty="0"/>
              <a:t>Azure Blob Storage (Profile Photo)</a:t>
            </a:r>
          </a:p>
          <a:p>
            <a:pPr marL="285750" indent="-285750">
              <a:buFont typeface="Arial" panose="020B0604020202020204" pitchFamily="34" charset="0"/>
              <a:buChar char="•"/>
            </a:pPr>
            <a:r>
              <a:rPr lang="en-US" sz="2400" dirty="0"/>
              <a:t>Dependency Injection</a:t>
            </a:r>
          </a:p>
          <a:p>
            <a:pPr marL="285750" indent="-285750">
              <a:buFont typeface="Arial" panose="020B0604020202020204" pitchFamily="34" charset="0"/>
              <a:buChar char="•"/>
            </a:pPr>
            <a:r>
              <a:rPr lang="en-US" sz="2400" dirty="0"/>
              <a:t>Keeping Credentials Private </a:t>
            </a:r>
          </a:p>
          <a:p>
            <a:pPr marL="285750" indent="-285750">
              <a:buFont typeface="Arial" panose="020B0604020202020204" pitchFamily="34" charset="0"/>
              <a:buChar char="•"/>
            </a:pPr>
            <a:r>
              <a:rPr lang="en-US" sz="2400" dirty="0"/>
              <a:t>JWT Security / Postman Tests</a:t>
            </a:r>
          </a:p>
          <a:p>
            <a:pPr marL="285750" indent="-285750">
              <a:buFont typeface="Arial" panose="020B0604020202020204" pitchFamily="34" charset="0"/>
              <a:buChar char="•"/>
            </a:pPr>
            <a:r>
              <a:rPr lang="en-US" sz="2400" dirty="0"/>
              <a:t>Web API</a:t>
            </a:r>
          </a:p>
          <a:p>
            <a:pPr marL="285750" indent="-285750">
              <a:buFont typeface="Arial" panose="020B0604020202020204" pitchFamily="34" charset="0"/>
              <a:buChar char="•"/>
            </a:pPr>
            <a:r>
              <a:rPr lang="en-US" sz="2400" dirty="0"/>
              <a:t>Proof – CodeGenHero Magic</a:t>
            </a:r>
          </a:p>
        </p:txBody>
      </p:sp>
    </p:spTree>
    <p:extLst>
      <p:ext uri="{BB962C8B-B14F-4D97-AF65-F5344CB8AC3E}">
        <p14:creationId xmlns:p14="http://schemas.microsoft.com/office/powerpoint/2010/main" val="19905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093512-2F22-4478-87DE-494E951D7B00}"/>
              </a:ext>
            </a:extLst>
          </p:cNvPr>
          <p:cNvSpPr>
            <a:spLocks noGrp="1"/>
          </p:cNvSpPr>
          <p:nvPr>
            <p:ph type="body" sz="half" idx="2"/>
          </p:nvPr>
        </p:nvSpPr>
        <p:spPr>
          <a:xfrm>
            <a:off x="367393" y="1825625"/>
            <a:ext cx="8176105" cy="4351338"/>
          </a:xfrm>
        </p:spPr>
        <p:txBody>
          <a:bodyPr vert="horz" lIns="91440" tIns="45720" rIns="91440" bIns="45720" rtlCol="0">
            <a:normAutofit lnSpcReduction="10000"/>
          </a:bodyPr>
          <a:lstStyle/>
          <a:p>
            <a:pPr indent="-228600">
              <a:buFont typeface="Arial" panose="020B0604020202020204" pitchFamily="34" charset="0"/>
              <a:buChar char="•"/>
            </a:pPr>
            <a:r>
              <a:rPr lang="en-US" sz="2800" dirty="0">
                <a:solidFill>
                  <a:schemeClr val="tx1"/>
                </a:solidFill>
              </a:rPr>
              <a:t>Foundation classes referenced by the generated code</a:t>
            </a:r>
          </a:p>
          <a:p>
            <a:pPr indent="-228600">
              <a:buFont typeface="Arial" panose="020B0604020202020204" pitchFamily="34" charset="0"/>
              <a:buChar char="•"/>
            </a:pPr>
            <a:r>
              <a:rPr lang="en-US" sz="2800" dirty="0">
                <a:solidFill>
                  <a:schemeClr val="tx1"/>
                </a:solidFill>
              </a:rPr>
              <a:t>Base classes used to provide common functionality</a:t>
            </a:r>
          </a:p>
          <a:p>
            <a:endParaRPr lang="en-US" sz="2800" dirty="0">
              <a:solidFill>
                <a:schemeClr val="tx1"/>
              </a:solidFill>
              <a:latin typeface="+mn-lt"/>
              <a:ea typeface="+mn-ea"/>
              <a:cs typeface="+mn-cs"/>
            </a:endParaRPr>
          </a:p>
          <a:p>
            <a:r>
              <a:rPr lang="en-US" sz="2800" dirty="0">
                <a:solidFill>
                  <a:schemeClr val="tx1"/>
                </a:solidFill>
                <a:latin typeface="+mn-lt"/>
                <a:ea typeface="+mn-ea"/>
                <a:cs typeface="+mn-cs"/>
              </a:rPr>
              <a:t>GitHub </a:t>
            </a:r>
            <a:r>
              <a:rPr lang="en-US" sz="2800" dirty="0" err="1">
                <a:solidFill>
                  <a:schemeClr val="tx1"/>
                </a:solidFill>
                <a:latin typeface="+mn-lt"/>
                <a:ea typeface="+mn-ea"/>
                <a:cs typeface="+mn-cs"/>
              </a:rPr>
              <a:t>Url</a:t>
            </a:r>
            <a:endParaRPr lang="en-US" sz="28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r>
              <a:rPr lang="en-US" sz="2600" dirty="0">
                <a:solidFill>
                  <a:schemeClr val="accent2"/>
                </a:solidFill>
                <a:latin typeface="+mn-lt"/>
                <a:ea typeface="+mn-ea"/>
                <a:cs typeface="+mn-cs"/>
                <a:hlinkClick r:id="rId3">
                  <a:extLst>
                    <a:ext uri="{A12FA001-AC4F-418D-AE19-62706E023703}">
                      <ahyp:hlinkClr xmlns:ahyp="http://schemas.microsoft.com/office/drawing/2018/hyperlinkcolor" val="tx"/>
                    </a:ext>
                  </a:extLst>
                </a:hlinkClick>
              </a:rPr>
              <a:t>github.com/MSCTek/CodeGenHero/</a:t>
            </a:r>
            <a:endParaRPr lang="en-US" sz="2600" dirty="0">
              <a:solidFill>
                <a:schemeClr val="accent2"/>
              </a:solidFill>
              <a:latin typeface="+mn-lt"/>
              <a:ea typeface="+mn-ea"/>
              <a:cs typeface="+mn-cs"/>
            </a:endParaRPr>
          </a:p>
          <a:p>
            <a:endParaRPr lang="en-US" dirty="0">
              <a:solidFill>
                <a:schemeClr val="tx1"/>
              </a:solidFill>
              <a:latin typeface="+mn-lt"/>
              <a:ea typeface="+mn-ea"/>
              <a:cs typeface="+mn-cs"/>
            </a:endParaRPr>
          </a:p>
          <a:p>
            <a:r>
              <a:rPr lang="en-US" sz="2800" dirty="0">
                <a:solidFill>
                  <a:schemeClr val="tx1"/>
                </a:solidFill>
                <a:latin typeface="+mn-lt"/>
                <a:ea typeface="+mn-ea"/>
                <a:cs typeface="+mn-cs"/>
              </a:rPr>
              <a:t>NuGet Packages</a:t>
            </a:r>
            <a:endParaRPr lang="en-US" sz="28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endParaRPr>
          </a:p>
          <a:p>
            <a:r>
              <a:rPr lang="en-US" sz="2600" dirty="0">
                <a:solidFill>
                  <a:schemeClr val="accent2"/>
                </a:solidFill>
                <a:latin typeface="+mn-lt"/>
                <a:ea typeface="+mn-ea"/>
                <a:cs typeface="+mn-cs"/>
                <a:hlinkClick r:id="rId4">
                  <a:extLst>
                    <a:ext uri="{A12FA001-AC4F-418D-AE19-62706E023703}">
                      <ahyp:hlinkClr xmlns:ahyp="http://schemas.microsoft.com/office/drawing/2018/hyperlinkcolor" val="tx"/>
                    </a:ext>
                  </a:extLst>
                </a:hlinkClick>
              </a:rPr>
              <a:t>www.nuget.org/packages?q=codegenhero</a:t>
            </a:r>
            <a:endParaRPr lang="en-US" sz="2600" dirty="0">
              <a:solidFill>
                <a:schemeClr val="accent2"/>
              </a:solidFill>
              <a:latin typeface="+mn-lt"/>
              <a:ea typeface="+mn-ea"/>
              <a:cs typeface="+mn-cs"/>
            </a:endParaRPr>
          </a:p>
          <a:p>
            <a:pPr indent="-228600">
              <a:buFont typeface="Arial" panose="020B0604020202020204" pitchFamily="34" charset="0"/>
              <a:buChar char="•"/>
            </a:pPr>
            <a:endParaRPr lang="en-US" dirty="0">
              <a:solidFill>
                <a:schemeClr val="tx1"/>
              </a:solidFill>
              <a:latin typeface="+mn-lt"/>
              <a:ea typeface="+mn-ea"/>
              <a:cs typeface="+mn-cs"/>
            </a:endParaRPr>
          </a:p>
          <a:p>
            <a:endParaRPr lang="en-US" dirty="0">
              <a:solidFill>
                <a:schemeClr val="tx1"/>
              </a:solidFill>
              <a:latin typeface="+mn-lt"/>
              <a:ea typeface="+mn-ea"/>
              <a:cs typeface="+mn-cs"/>
            </a:endParaRPr>
          </a:p>
        </p:txBody>
      </p:sp>
      <p:sp>
        <p:nvSpPr>
          <p:cNvPr id="4" name="Title 3">
            <a:extLst>
              <a:ext uri="{FF2B5EF4-FFF2-40B4-BE49-F238E27FC236}">
                <a16:creationId xmlns:a16="http://schemas.microsoft.com/office/drawing/2014/main" id="{7395180E-2608-4F2B-A22E-0492E54D471C}"/>
              </a:ext>
            </a:extLst>
          </p:cNvPr>
          <p:cNvSpPr>
            <a:spLocks noGrp="1"/>
          </p:cNvSpPr>
          <p:nvPr>
            <p:ph type="title"/>
          </p:nvPr>
        </p:nvSpPr>
        <p:spPr>
          <a:xfrm>
            <a:off x="367393" y="365125"/>
            <a:ext cx="7370241" cy="1325563"/>
          </a:xfrm>
        </p:spPr>
        <p:txBody>
          <a:bodyPr vert="horz" lIns="91440" tIns="45720" rIns="91440" bIns="45720" rtlCol="0" anchor="ctr">
            <a:normAutofit/>
          </a:bodyPr>
          <a:lstStyle/>
          <a:p>
            <a:r>
              <a:rPr lang="en-US" sz="4400" dirty="0">
                <a:solidFill>
                  <a:schemeClr val="tx1"/>
                </a:solidFill>
                <a:latin typeface="+mj-lt"/>
                <a:ea typeface="+mj-ea"/>
                <a:cs typeface="+mj-cs"/>
              </a:rPr>
              <a:t>Open Source Components</a:t>
            </a:r>
          </a:p>
        </p:txBody>
      </p:sp>
      <p:sp>
        <p:nvSpPr>
          <p:cNvPr id="12" name="Rectangle 11">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9B8E84FD-BBF8-4355-A880-698B843C3049}"/>
              </a:ext>
            </a:extLst>
          </p:cNvPr>
          <p:cNvPicPr>
            <a:picLocks noChangeAspect="1"/>
          </p:cNvPicPr>
          <p:nvPr/>
        </p:nvPicPr>
        <p:blipFill rotWithShape="1">
          <a:blip r:embed="rId5"/>
          <a:srcRect t="1368" r="-2" b="734"/>
          <a:stretch/>
        </p:blipFill>
        <p:spPr>
          <a:xfrm>
            <a:off x="8280746" y="-1"/>
            <a:ext cx="3555205" cy="6858001"/>
          </a:xfrm>
          <a:prstGeom prst="rect">
            <a:avLst/>
          </a:prstGeom>
        </p:spPr>
      </p:pic>
      <p:pic>
        <p:nvPicPr>
          <p:cNvPr id="8" name="Picture 7">
            <a:extLst>
              <a:ext uri="{FF2B5EF4-FFF2-40B4-BE49-F238E27FC236}">
                <a16:creationId xmlns:a16="http://schemas.microsoft.com/office/drawing/2014/main" id="{3A597248-F320-4F97-9CA5-2497699CC134}"/>
              </a:ext>
            </a:extLst>
          </p:cNvPr>
          <p:cNvPicPr>
            <a:picLocks noChangeAspect="1"/>
          </p:cNvPicPr>
          <p:nvPr/>
        </p:nvPicPr>
        <p:blipFill>
          <a:blip r:embed="rId6"/>
          <a:stretch>
            <a:fillRect/>
          </a:stretch>
        </p:blipFill>
        <p:spPr>
          <a:xfrm>
            <a:off x="5099315" y="3067810"/>
            <a:ext cx="4779228" cy="1326770"/>
          </a:xfrm>
          <a:prstGeom prst="rect">
            <a:avLst/>
          </a:prstGeom>
        </p:spPr>
      </p:pic>
      <p:cxnSp>
        <p:nvCxnSpPr>
          <p:cNvPr id="10" name="Connector: Curved 9">
            <a:extLst>
              <a:ext uri="{FF2B5EF4-FFF2-40B4-BE49-F238E27FC236}">
                <a16:creationId xmlns:a16="http://schemas.microsoft.com/office/drawing/2014/main" id="{BB2B7D59-3EFA-4844-9E30-7EC77D1B051E}"/>
              </a:ext>
            </a:extLst>
          </p:cNvPr>
          <p:cNvCxnSpPr>
            <a:cxnSpLocks/>
          </p:cNvCxnSpPr>
          <p:nvPr/>
        </p:nvCxnSpPr>
        <p:spPr>
          <a:xfrm rot="5400000">
            <a:off x="7905837" y="2078797"/>
            <a:ext cx="2293350" cy="1652072"/>
          </a:xfrm>
          <a:prstGeom prst="curvedConnector3">
            <a:avLst>
              <a:gd name="adj1" fmla="val 3958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8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F0FC-606A-40BD-B02D-84FB616B3AA5}"/>
              </a:ext>
            </a:extLst>
          </p:cNvPr>
          <p:cNvSpPr>
            <a:spLocks noGrp="1"/>
          </p:cNvSpPr>
          <p:nvPr>
            <p:ph type="title"/>
          </p:nvPr>
        </p:nvSpPr>
        <p:spPr>
          <a:xfrm>
            <a:off x="320723" y="365125"/>
            <a:ext cx="11600596" cy="753991"/>
          </a:xfrm>
        </p:spPr>
        <p:txBody>
          <a:bodyPr/>
          <a:lstStyle/>
          <a:p>
            <a:r>
              <a:rPr lang="en-US" dirty="0"/>
              <a:t>Azure BLOB Storage</a:t>
            </a:r>
            <a:endParaRPr lang="en-US" dirty="0">
              <a:solidFill>
                <a:schemeClr val="bg1"/>
              </a:solidFill>
            </a:endParaRPr>
          </a:p>
        </p:txBody>
      </p:sp>
      <p:sp>
        <p:nvSpPr>
          <p:cNvPr id="10" name="Rectangle 9">
            <a:extLst>
              <a:ext uri="{FF2B5EF4-FFF2-40B4-BE49-F238E27FC236}">
                <a16:creationId xmlns:a16="http://schemas.microsoft.com/office/drawing/2014/main" id="{23567CB9-7C11-41F8-8165-654E4C1E1892}"/>
              </a:ext>
            </a:extLst>
          </p:cNvPr>
          <p:cNvSpPr/>
          <p:nvPr/>
        </p:nvSpPr>
        <p:spPr>
          <a:xfrm>
            <a:off x="6351760" y="556434"/>
            <a:ext cx="4467698" cy="1077218"/>
          </a:xfrm>
          <a:prstGeom prst="rect">
            <a:avLst/>
          </a:prstGeom>
        </p:spPr>
        <p:txBody>
          <a:bodyPr wrap="none">
            <a:spAutoFit/>
          </a:bodyPr>
          <a:lstStyle/>
          <a:p>
            <a:r>
              <a:rPr lang="en-US" sz="3200" dirty="0">
                <a:solidFill>
                  <a:schemeClr val="bg1"/>
                </a:solidFill>
              </a:rPr>
              <a:t>Domain Classes – Go</a:t>
            </a:r>
          </a:p>
          <a:p>
            <a:r>
              <a:rPr lang="en-US" sz="3200" dirty="0">
                <a:solidFill>
                  <a:schemeClr val="bg1"/>
                </a:solidFill>
              </a:rPr>
              <a:t>Beyond Anemic Models</a:t>
            </a:r>
            <a:endParaRPr lang="en-US" sz="3200" dirty="0"/>
          </a:p>
        </p:txBody>
      </p:sp>
      <p:sp>
        <p:nvSpPr>
          <p:cNvPr id="3" name="Content Placeholder 2">
            <a:extLst>
              <a:ext uri="{FF2B5EF4-FFF2-40B4-BE49-F238E27FC236}">
                <a16:creationId xmlns:a16="http://schemas.microsoft.com/office/drawing/2014/main" id="{0D963E0C-E331-49C1-8087-878CB9CF98AF}"/>
              </a:ext>
            </a:extLst>
          </p:cNvPr>
          <p:cNvSpPr>
            <a:spLocks noGrp="1"/>
          </p:cNvSpPr>
          <p:nvPr>
            <p:ph sz="half" idx="1"/>
          </p:nvPr>
        </p:nvSpPr>
        <p:spPr>
          <a:xfrm>
            <a:off x="159865" y="2779524"/>
            <a:ext cx="5098222" cy="1295513"/>
          </a:xfrm>
        </p:spPr>
        <p:txBody>
          <a:bodyPr>
            <a:normAutofit/>
          </a:bodyPr>
          <a:lstStyle/>
          <a:p>
            <a:r>
              <a:rPr lang="en-US" dirty="0">
                <a:solidFill>
                  <a:srgbClr val="FF0000"/>
                </a:solidFill>
              </a:rPr>
              <a:t>Class</a:t>
            </a:r>
            <a:r>
              <a:rPr lang="en-US" dirty="0"/>
              <a:t> </a:t>
            </a:r>
            <a:r>
              <a:rPr lang="en-US" dirty="0">
                <a:solidFill>
                  <a:schemeClr val="bg1"/>
                </a:solidFill>
              </a:rPr>
              <a:t>AzureStorageManager : DomainBase, IAzureStorageManager</a:t>
            </a:r>
            <a:endParaRPr lang="en-US" sz="67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7E7852F8-CED9-402C-9EB5-110ED98EBA2B}"/>
              </a:ext>
            </a:extLst>
          </p:cNvPr>
          <p:cNvPicPr>
            <a:picLocks noChangeAspect="1"/>
          </p:cNvPicPr>
          <p:nvPr/>
        </p:nvPicPr>
        <p:blipFill>
          <a:blip r:embed="rId3"/>
          <a:stretch>
            <a:fillRect/>
          </a:stretch>
        </p:blipFill>
        <p:spPr>
          <a:xfrm>
            <a:off x="320723" y="1293845"/>
            <a:ext cx="5098222" cy="1295512"/>
          </a:xfrm>
          <a:prstGeom prst="rect">
            <a:avLst/>
          </a:prstGeom>
        </p:spPr>
      </p:pic>
      <p:pic>
        <p:nvPicPr>
          <p:cNvPr id="6" name="Picture 5">
            <a:extLst>
              <a:ext uri="{FF2B5EF4-FFF2-40B4-BE49-F238E27FC236}">
                <a16:creationId xmlns:a16="http://schemas.microsoft.com/office/drawing/2014/main" id="{B5B6E775-03C4-428B-AE25-77E1EBC86BA9}"/>
              </a:ext>
            </a:extLst>
          </p:cNvPr>
          <p:cNvPicPr>
            <a:picLocks noChangeAspect="1"/>
          </p:cNvPicPr>
          <p:nvPr/>
        </p:nvPicPr>
        <p:blipFill>
          <a:blip r:embed="rId4"/>
          <a:stretch>
            <a:fillRect/>
          </a:stretch>
        </p:blipFill>
        <p:spPr>
          <a:xfrm>
            <a:off x="5237259" y="1991739"/>
            <a:ext cx="5928874" cy="2347163"/>
          </a:xfrm>
          <a:prstGeom prst="rect">
            <a:avLst/>
          </a:prstGeom>
        </p:spPr>
      </p:pic>
      <p:pic>
        <p:nvPicPr>
          <p:cNvPr id="7" name="Picture 6">
            <a:extLst>
              <a:ext uri="{FF2B5EF4-FFF2-40B4-BE49-F238E27FC236}">
                <a16:creationId xmlns:a16="http://schemas.microsoft.com/office/drawing/2014/main" id="{307B2A63-D4F0-4546-9C4D-469B0648465A}"/>
              </a:ext>
            </a:extLst>
          </p:cNvPr>
          <p:cNvPicPr>
            <a:picLocks noChangeAspect="1"/>
          </p:cNvPicPr>
          <p:nvPr/>
        </p:nvPicPr>
        <p:blipFill>
          <a:blip r:embed="rId5"/>
          <a:stretch>
            <a:fillRect/>
          </a:stretch>
        </p:blipFill>
        <p:spPr>
          <a:xfrm>
            <a:off x="320723" y="4154295"/>
            <a:ext cx="7597798" cy="2065199"/>
          </a:xfrm>
          <a:prstGeom prst="rect">
            <a:avLst/>
          </a:prstGeom>
        </p:spPr>
      </p:pic>
      <p:sp>
        <p:nvSpPr>
          <p:cNvPr id="11" name="Title 1">
            <a:extLst>
              <a:ext uri="{FF2B5EF4-FFF2-40B4-BE49-F238E27FC236}">
                <a16:creationId xmlns:a16="http://schemas.microsoft.com/office/drawing/2014/main" id="{0019761A-99C3-4257-95BB-0AD49C3695A3}"/>
              </a:ext>
            </a:extLst>
          </p:cNvPr>
          <p:cNvSpPr txBox="1">
            <a:spLocks/>
          </p:cNvSpPr>
          <p:nvPr/>
        </p:nvSpPr>
        <p:spPr>
          <a:xfrm>
            <a:off x="6503828" y="5519994"/>
            <a:ext cx="5634508" cy="75399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solidFill>
                  <a:srgbClr val="FF0000"/>
                </a:solidFill>
              </a:rPr>
              <a:t>DryIoc Dependency Injection</a:t>
            </a:r>
          </a:p>
        </p:txBody>
      </p:sp>
      <p:sp>
        <p:nvSpPr>
          <p:cNvPr id="8" name="Rectangle 7">
            <a:extLst>
              <a:ext uri="{FF2B5EF4-FFF2-40B4-BE49-F238E27FC236}">
                <a16:creationId xmlns:a16="http://schemas.microsoft.com/office/drawing/2014/main" id="{9DBD3FC5-907B-492E-880A-3082ADD6A41C}"/>
              </a:ext>
            </a:extLst>
          </p:cNvPr>
          <p:cNvSpPr/>
          <p:nvPr/>
        </p:nvSpPr>
        <p:spPr>
          <a:xfrm>
            <a:off x="631065" y="4597758"/>
            <a:ext cx="6709893" cy="206062"/>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4B14C8-E12D-4D78-968F-FDEFF7D65A47}"/>
              </a:ext>
            </a:extLst>
          </p:cNvPr>
          <p:cNvSpPr/>
          <p:nvPr/>
        </p:nvSpPr>
        <p:spPr>
          <a:xfrm>
            <a:off x="8585609" y="4842193"/>
            <a:ext cx="3031664" cy="369332"/>
          </a:xfrm>
          <a:prstGeom prst="rect">
            <a:avLst/>
          </a:prstGeom>
        </p:spPr>
        <p:txBody>
          <a:bodyPr wrap="none">
            <a:spAutoFit/>
          </a:bodyPr>
          <a:lstStyle/>
          <a:p>
            <a:r>
              <a:rPr lang="en-US" dirty="0">
                <a:solidFill>
                  <a:srgbClr val="FF0000"/>
                </a:solidFill>
              </a:rPr>
              <a:t>IoCDependencyResolver.cs</a:t>
            </a:r>
          </a:p>
        </p:txBody>
      </p:sp>
      <p:cxnSp>
        <p:nvCxnSpPr>
          <p:cNvPr id="14" name="Connector: Curved 13">
            <a:extLst>
              <a:ext uri="{FF2B5EF4-FFF2-40B4-BE49-F238E27FC236}">
                <a16:creationId xmlns:a16="http://schemas.microsoft.com/office/drawing/2014/main" id="{A2FDCD0B-0468-432D-BEC8-D02D24232F17}"/>
              </a:ext>
            </a:extLst>
          </p:cNvPr>
          <p:cNvCxnSpPr>
            <a:cxnSpLocks/>
            <a:endCxn id="13" idx="1"/>
          </p:cNvCxnSpPr>
          <p:nvPr/>
        </p:nvCxnSpPr>
        <p:spPr>
          <a:xfrm>
            <a:off x="7642746" y="4531057"/>
            <a:ext cx="942863" cy="495802"/>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5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01612C-2A21-411C-83C9-AAEB913474B7}"/>
              </a:ext>
            </a:extLst>
          </p:cNvPr>
          <p:cNvSpPr/>
          <p:nvPr/>
        </p:nvSpPr>
        <p:spPr>
          <a:xfrm>
            <a:off x="1" y="0"/>
            <a:ext cx="407676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FFFF"/>
              </a:solidFill>
              <a:latin typeface="Open Sans" panose="020B0606030504020204" pitchFamily="34" charset="0"/>
            </a:endParaRPr>
          </a:p>
        </p:txBody>
      </p:sp>
      <p:sp>
        <p:nvSpPr>
          <p:cNvPr id="2" name="Title 1">
            <a:extLst>
              <a:ext uri="{FF2B5EF4-FFF2-40B4-BE49-F238E27FC236}">
                <a16:creationId xmlns:a16="http://schemas.microsoft.com/office/drawing/2014/main" id="{7C151EB7-72D8-4B67-8531-DDB12FCED6AC}"/>
              </a:ext>
            </a:extLst>
          </p:cNvPr>
          <p:cNvSpPr>
            <a:spLocks noGrp="1"/>
          </p:cNvSpPr>
          <p:nvPr>
            <p:ph type="title"/>
          </p:nvPr>
        </p:nvSpPr>
        <p:spPr>
          <a:xfrm>
            <a:off x="6825" y="285344"/>
            <a:ext cx="4053110" cy="1502619"/>
          </a:xfrm>
        </p:spPr>
        <p:txBody>
          <a:bodyPr vert="horz" lIns="91440" tIns="45720" rIns="91440" bIns="45720" rtlCol="0" anchor="ctr">
            <a:normAutofit/>
          </a:bodyPr>
          <a:lstStyle/>
          <a:p>
            <a:pPr algn="ctr"/>
            <a:r>
              <a:rPr lang="en-US" kern="1200" dirty="0">
                <a:solidFill>
                  <a:srgbClr val="FFFFFF"/>
                </a:solidFill>
                <a:latin typeface="+mj-lt"/>
                <a:ea typeface="+mj-ea"/>
                <a:cs typeface="+mj-cs"/>
              </a:rPr>
              <a:t>Configuration Secrets</a:t>
            </a:r>
          </a:p>
        </p:txBody>
      </p:sp>
      <p:sp>
        <p:nvSpPr>
          <p:cNvPr id="4" name="Content Placeholder 3">
            <a:extLst>
              <a:ext uri="{FF2B5EF4-FFF2-40B4-BE49-F238E27FC236}">
                <a16:creationId xmlns:a16="http://schemas.microsoft.com/office/drawing/2014/main" id="{FDA0E480-EB5E-4E18-AF64-193F46609699}"/>
              </a:ext>
            </a:extLst>
          </p:cNvPr>
          <p:cNvSpPr>
            <a:spLocks noGrp="1"/>
          </p:cNvSpPr>
          <p:nvPr>
            <p:ph sz="half" idx="2"/>
          </p:nvPr>
        </p:nvSpPr>
        <p:spPr>
          <a:xfrm>
            <a:off x="4059935" y="285344"/>
            <a:ext cx="8132064" cy="817642"/>
          </a:xfrm>
        </p:spPr>
        <p:txBody>
          <a:bodyPr vert="horz" lIns="91440" tIns="45720" rIns="91440" bIns="45720" rtlCol="0" anchor="ctr">
            <a:normAutofit/>
          </a:bodyPr>
          <a:lstStyle/>
          <a:p>
            <a:r>
              <a:rPr lang="en-US" dirty="0"/>
              <a:t>Microsoft.Configuration.ConfigurationBuilders</a:t>
            </a:r>
            <a:endParaRPr lang="en-US" sz="2000" dirty="0">
              <a:solidFill>
                <a:schemeClr val="tx1"/>
              </a:solidFill>
              <a:latin typeface="+mn-lt"/>
              <a:ea typeface="+mn-ea"/>
              <a:cs typeface="+mn-cs"/>
            </a:endParaRPr>
          </a:p>
        </p:txBody>
      </p:sp>
      <p:pic>
        <p:nvPicPr>
          <p:cNvPr id="5" name="Content Placeholder 4">
            <a:extLst>
              <a:ext uri="{FF2B5EF4-FFF2-40B4-BE49-F238E27FC236}">
                <a16:creationId xmlns:a16="http://schemas.microsoft.com/office/drawing/2014/main" id="{D573E91F-B622-460A-8882-ECD4D742762E}"/>
              </a:ext>
            </a:extLst>
          </p:cNvPr>
          <p:cNvPicPr>
            <a:picLocks noGrp="1" noChangeAspect="1"/>
          </p:cNvPicPr>
          <p:nvPr>
            <p:ph sz="half" idx="1"/>
          </p:nvPr>
        </p:nvPicPr>
        <p:blipFill>
          <a:blip r:embed="rId3"/>
          <a:stretch>
            <a:fillRect/>
          </a:stretch>
        </p:blipFill>
        <p:spPr>
          <a:xfrm>
            <a:off x="4508149" y="1105474"/>
            <a:ext cx="6894236" cy="2074449"/>
          </a:xfrm>
          <a:prstGeom prst="rect">
            <a:avLst/>
          </a:prstGeom>
        </p:spPr>
      </p:pic>
      <p:pic>
        <p:nvPicPr>
          <p:cNvPr id="6" name="Picture 5">
            <a:extLst>
              <a:ext uri="{FF2B5EF4-FFF2-40B4-BE49-F238E27FC236}">
                <a16:creationId xmlns:a16="http://schemas.microsoft.com/office/drawing/2014/main" id="{720E4C15-D9DB-4FE4-B5FA-CA8B9FB886B2}"/>
              </a:ext>
            </a:extLst>
          </p:cNvPr>
          <p:cNvPicPr>
            <a:picLocks noChangeAspect="1"/>
          </p:cNvPicPr>
          <p:nvPr/>
        </p:nvPicPr>
        <p:blipFill>
          <a:blip r:embed="rId4"/>
          <a:stretch>
            <a:fillRect/>
          </a:stretch>
        </p:blipFill>
        <p:spPr>
          <a:xfrm>
            <a:off x="4418192" y="4002541"/>
            <a:ext cx="7415551" cy="2684009"/>
          </a:xfrm>
          <a:prstGeom prst="rect">
            <a:avLst/>
          </a:prstGeom>
        </p:spPr>
      </p:pic>
      <p:sp>
        <p:nvSpPr>
          <p:cNvPr id="9" name="Content Placeholder 3">
            <a:extLst>
              <a:ext uri="{FF2B5EF4-FFF2-40B4-BE49-F238E27FC236}">
                <a16:creationId xmlns:a16="http://schemas.microsoft.com/office/drawing/2014/main" id="{44E829A3-8E26-40B1-98D7-D49AB25C4893}"/>
              </a:ext>
            </a:extLst>
          </p:cNvPr>
          <p:cNvSpPr txBox="1">
            <a:spLocks/>
          </p:cNvSpPr>
          <p:nvPr/>
        </p:nvSpPr>
        <p:spPr>
          <a:xfrm>
            <a:off x="4059936" y="3275463"/>
            <a:ext cx="8132064" cy="7245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Azure Portal App Service Configuration</a:t>
            </a:r>
            <a:endParaRPr lang="en-US" sz="2000" dirty="0">
              <a:solidFill>
                <a:schemeClr val="tx1"/>
              </a:solidFill>
              <a:latin typeface="+mn-lt"/>
              <a:ea typeface="+mn-ea"/>
              <a:cs typeface="+mn-cs"/>
            </a:endParaRPr>
          </a:p>
        </p:txBody>
      </p:sp>
      <p:sp>
        <p:nvSpPr>
          <p:cNvPr id="11" name="Content Placeholder 3">
            <a:extLst>
              <a:ext uri="{FF2B5EF4-FFF2-40B4-BE49-F238E27FC236}">
                <a16:creationId xmlns:a16="http://schemas.microsoft.com/office/drawing/2014/main" id="{D633653E-38E8-48DA-83ED-E22121B181F6}"/>
              </a:ext>
            </a:extLst>
          </p:cNvPr>
          <p:cNvSpPr txBox="1">
            <a:spLocks/>
          </p:cNvSpPr>
          <p:nvPr/>
        </p:nvSpPr>
        <p:spPr>
          <a:xfrm>
            <a:off x="139301" y="1690173"/>
            <a:ext cx="3771332" cy="17388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FF0000"/>
                </a:solidFill>
              </a:rPr>
              <a:t>Do </a:t>
            </a:r>
            <a:r>
              <a:rPr lang="en-US" dirty="0">
                <a:solidFill>
                  <a:schemeClr val="bg1"/>
                </a:solidFill>
              </a:rPr>
              <a:t>not</a:t>
            </a:r>
            <a:r>
              <a:rPr lang="en-US" dirty="0">
                <a:solidFill>
                  <a:srgbClr val="FF0000"/>
                </a:solidFill>
              </a:rPr>
              <a:t> store sensitive app settings and connection strings in source control!</a:t>
            </a:r>
            <a:endParaRPr lang="en-US" sz="20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7DC53AEF-21D1-4A85-92E9-B810D02D18E8}"/>
              </a:ext>
            </a:extLst>
          </p:cNvPr>
          <p:cNvSpPr/>
          <p:nvPr/>
        </p:nvSpPr>
        <p:spPr>
          <a:xfrm>
            <a:off x="4600320" y="2339545"/>
            <a:ext cx="6709893" cy="206062"/>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114A57-011C-4A63-B343-6CAE583420BD}"/>
              </a:ext>
            </a:extLst>
          </p:cNvPr>
          <p:cNvSpPr/>
          <p:nvPr/>
        </p:nvSpPr>
        <p:spPr>
          <a:xfrm>
            <a:off x="4600319" y="2967342"/>
            <a:ext cx="6709893" cy="206062"/>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7752B1-1619-45E2-BEA9-A9E7490E8A4D}"/>
              </a:ext>
            </a:extLst>
          </p:cNvPr>
          <p:cNvSpPr/>
          <p:nvPr/>
        </p:nvSpPr>
        <p:spPr>
          <a:xfrm>
            <a:off x="6824" y="4039743"/>
            <a:ext cx="4411367" cy="2554545"/>
          </a:xfrm>
          <a:prstGeom prst="rect">
            <a:avLst/>
          </a:prstGeom>
        </p:spPr>
        <p:txBody>
          <a:bodyPr wrap="square">
            <a:spAutoFit/>
          </a:bodyPr>
          <a:lstStyle/>
          <a:p>
            <a:r>
              <a:rPr lang="en-US" sz="1600" dirty="0">
                <a:solidFill>
                  <a:schemeClr val="bg1"/>
                </a:solidFill>
              </a:rPr>
              <a:t>{</a:t>
            </a:r>
          </a:p>
          <a:p>
            <a:r>
              <a:rPr lang="en-US" sz="1600" dirty="0">
                <a:solidFill>
                  <a:schemeClr val="bg1"/>
                </a:solidFill>
              </a:rPr>
              <a:t>  "appSettings": {</a:t>
            </a:r>
          </a:p>
          <a:p>
            <a:r>
              <a:rPr lang="en-US" sz="1600" dirty="0">
                <a:solidFill>
                  <a:schemeClr val="bg1"/>
                </a:solidFill>
              </a:rPr>
              <a:t>    "AzureStorageConfig_AccountKey": "fpjbuNw3Dbznd4…",</a:t>
            </a:r>
          </a:p>
          <a:p>
            <a:r>
              <a:rPr lang="en-US" sz="1600" dirty="0">
                <a:solidFill>
                  <a:schemeClr val="bg1"/>
                </a:solidFill>
              </a:rPr>
              <a:t>    "Token_AudienceSecret": "kW9ys7u…</a:t>
            </a:r>
          </a:p>
          <a:p>
            <a:r>
              <a:rPr lang="en-US" sz="1600" dirty="0">
                <a:solidFill>
                  <a:schemeClr val="bg1"/>
                </a:solidFill>
              </a:rPr>
              <a:t>  },</a:t>
            </a:r>
          </a:p>
          <a:p>
            <a:r>
              <a:rPr lang="en-US" sz="1600" dirty="0">
                <a:solidFill>
                  <a:schemeClr val="bg1"/>
                </a:solidFill>
              </a:rPr>
              <a:t>  "connectionStrings": {</a:t>
            </a:r>
          </a:p>
          <a:p>
            <a:r>
              <a:rPr lang="en-US" sz="1600" dirty="0">
                <a:solidFill>
                  <a:schemeClr val="bg1"/>
                </a:solidFill>
              </a:rPr>
              <a:t>    "ConferenceMateDB": "Server=tcp:msc…"</a:t>
            </a:r>
          </a:p>
          <a:p>
            <a:r>
              <a:rPr lang="en-US" sz="1600" dirty="0">
                <a:solidFill>
                  <a:schemeClr val="bg1"/>
                </a:solidFill>
              </a:rPr>
              <a:t>  }</a:t>
            </a:r>
          </a:p>
          <a:p>
            <a:r>
              <a:rPr lang="en-US" sz="1600" dirty="0">
                <a:solidFill>
                  <a:schemeClr val="bg1"/>
                </a:solidFill>
              </a:rPr>
              <a:t>}</a:t>
            </a:r>
          </a:p>
        </p:txBody>
      </p:sp>
      <p:sp>
        <p:nvSpPr>
          <p:cNvPr id="8" name="Rectangle 7">
            <a:extLst>
              <a:ext uri="{FF2B5EF4-FFF2-40B4-BE49-F238E27FC236}">
                <a16:creationId xmlns:a16="http://schemas.microsoft.com/office/drawing/2014/main" id="{7621F183-B85F-4F51-AFB2-153874AE40A7}"/>
              </a:ext>
            </a:extLst>
          </p:cNvPr>
          <p:cNvSpPr/>
          <p:nvPr/>
        </p:nvSpPr>
        <p:spPr>
          <a:xfrm>
            <a:off x="640737" y="3549706"/>
            <a:ext cx="2428870" cy="369332"/>
          </a:xfrm>
          <a:prstGeom prst="rect">
            <a:avLst/>
          </a:prstGeom>
          <a:solidFill>
            <a:srgbClr val="FFFF00">
              <a:alpha val="80000"/>
            </a:srgbClr>
          </a:solidFill>
        </p:spPr>
        <p:txBody>
          <a:bodyPr wrap="none">
            <a:spAutoFit/>
          </a:bodyPr>
          <a:lstStyle/>
          <a:p>
            <a:r>
              <a:rPr lang="en-US" dirty="0"/>
              <a:t>developer_config.json</a:t>
            </a:r>
          </a:p>
        </p:txBody>
      </p:sp>
    </p:spTree>
    <p:extLst>
      <p:ext uri="{BB962C8B-B14F-4D97-AF65-F5344CB8AC3E}">
        <p14:creationId xmlns:p14="http://schemas.microsoft.com/office/powerpoint/2010/main" val="296018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5183872" y="0"/>
            <a:ext cx="7008125"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 name="Title 1">
            <a:extLst>
              <a:ext uri="{FF2B5EF4-FFF2-40B4-BE49-F238E27FC236}">
                <a16:creationId xmlns:a16="http://schemas.microsoft.com/office/drawing/2014/main" id="{B682F2C0-36B1-443B-B237-6591796B6EDA}"/>
              </a:ext>
            </a:extLst>
          </p:cNvPr>
          <p:cNvSpPr>
            <a:spLocks noGrp="1"/>
          </p:cNvSpPr>
          <p:nvPr>
            <p:ph type="title"/>
          </p:nvPr>
        </p:nvSpPr>
        <p:spPr>
          <a:xfrm>
            <a:off x="0" y="319104"/>
            <a:ext cx="5183875" cy="954748"/>
          </a:xfrm>
        </p:spPr>
        <p:txBody>
          <a:bodyPr vert="horz" lIns="91440" tIns="45720" rIns="91440" bIns="45720" rtlCol="0" anchor="ctr">
            <a:normAutofit/>
          </a:bodyPr>
          <a:lstStyle/>
          <a:p>
            <a:pPr algn="ctr"/>
            <a:r>
              <a:rPr lang="en-US" sz="60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JWT Security</a:t>
            </a:r>
          </a:p>
        </p:txBody>
      </p:sp>
      <p:sp>
        <p:nvSpPr>
          <p:cNvPr id="2" name="Rectangle 1">
            <a:extLst>
              <a:ext uri="{FF2B5EF4-FFF2-40B4-BE49-F238E27FC236}">
                <a16:creationId xmlns:a16="http://schemas.microsoft.com/office/drawing/2014/main" id="{A3E3F4F1-8C03-4EF4-AE82-5064D4C1DAAB}"/>
              </a:ext>
            </a:extLst>
          </p:cNvPr>
          <p:cNvSpPr/>
          <p:nvPr/>
        </p:nvSpPr>
        <p:spPr>
          <a:xfrm>
            <a:off x="0" y="1592955"/>
            <a:ext cx="5183875" cy="1077218"/>
          </a:xfrm>
          <a:prstGeom prst="rect">
            <a:avLst/>
          </a:prstGeom>
          <a:solidFill>
            <a:srgbClr val="3499DC"/>
          </a:solidFill>
        </p:spPr>
        <p:txBody>
          <a:bodyPr wrap="square">
            <a:spAutoFit/>
          </a:bodyPr>
          <a:lstStyle/>
          <a:p>
            <a:pPr algn="ctr"/>
            <a:r>
              <a:rPr lang="en-US" sz="3200" dirty="0">
                <a:solidFill>
                  <a:srgbClr val="FF0000"/>
                </a:solidFill>
              </a:rPr>
              <a:t>ConferenceMate uses Microsoft.AspNet.Identity</a:t>
            </a:r>
          </a:p>
        </p:txBody>
      </p:sp>
      <p:sp>
        <p:nvSpPr>
          <p:cNvPr id="3" name="Rectangle 2">
            <a:extLst>
              <a:ext uri="{FF2B5EF4-FFF2-40B4-BE49-F238E27FC236}">
                <a16:creationId xmlns:a16="http://schemas.microsoft.com/office/drawing/2014/main" id="{6A21A7BA-491F-400E-A454-008A1E97A137}"/>
              </a:ext>
            </a:extLst>
          </p:cNvPr>
          <p:cNvSpPr/>
          <p:nvPr/>
        </p:nvSpPr>
        <p:spPr>
          <a:xfrm>
            <a:off x="5593993" y="1538223"/>
            <a:ext cx="6372816" cy="1200329"/>
          </a:xfrm>
          <a:prstGeom prst="rect">
            <a:avLst/>
          </a:prstGeom>
        </p:spPr>
        <p:txBody>
          <a:bodyPr wrap="square">
            <a:spAutoFit/>
          </a:bodyPr>
          <a:lstStyle/>
          <a:p>
            <a:pPr marL="285750" indent="-285750">
              <a:buFont typeface="Arial" panose="020B0604020202020204" pitchFamily="34" charset="0"/>
              <a:buChar char="•"/>
            </a:pPr>
            <a:r>
              <a:rPr lang="en-US" sz="2400" dirty="0"/>
              <a:t>ApplicationOAuthProvider.cs</a:t>
            </a:r>
          </a:p>
          <a:p>
            <a:pPr marL="285750" indent="-285750">
              <a:buFont typeface="Arial" panose="020B0604020202020204" pitchFamily="34" charset="0"/>
              <a:buChar char="•"/>
            </a:pPr>
            <a:r>
              <a:rPr lang="en-US" sz="2400" dirty="0"/>
              <a:t>JWTFormat.cs</a:t>
            </a:r>
          </a:p>
          <a:p>
            <a:pPr marL="285750" indent="-285750">
              <a:buFont typeface="Arial" panose="020B0604020202020204" pitchFamily="34" charset="0"/>
              <a:buChar char="•"/>
            </a:pPr>
            <a:r>
              <a:rPr lang="en-US" sz="2400" dirty="0"/>
              <a:t>RefreshTokenProvider.cs</a:t>
            </a:r>
          </a:p>
        </p:txBody>
      </p:sp>
      <p:sp>
        <p:nvSpPr>
          <p:cNvPr id="5" name="Rectangle 4">
            <a:extLst>
              <a:ext uri="{FF2B5EF4-FFF2-40B4-BE49-F238E27FC236}">
                <a16:creationId xmlns:a16="http://schemas.microsoft.com/office/drawing/2014/main" id="{B7C04089-F65E-4351-BA4C-B7B89E13939E}"/>
              </a:ext>
            </a:extLst>
          </p:cNvPr>
          <p:cNvSpPr/>
          <p:nvPr/>
        </p:nvSpPr>
        <p:spPr>
          <a:xfrm>
            <a:off x="5183868" y="1076375"/>
            <a:ext cx="7008131" cy="369332"/>
          </a:xfrm>
          <a:prstGeom prst="rect">
            <a:avLst/>
          </a:prstGeom>
        </p:spPr>
        <p:txBody>
          <a:bodyPr wrap="square">
            <a:spAutoFit/>
          </a:bodyPr>
          <a:lstStyle/>
          <a:p>
            <a:pPr algn="ctr"/>
            <a:r>
              <a:rPr lang="en-US" dirty="0">
                <a:solidFill>
                  <a:schemeClr val="bg1"/>
                </a:solidFill>
              </a:rPr>
              <a:t>github.com/akeresztesgh/TokenAuthInAspNet</a:t>
            </a:r>
          </a:p>
        </p:txBody>
      </p:sp>
      <p:sp>
        <p:nvSpPr>
          <p:cNvPr id="7" name="Rectangle 6">
            <a:extLst>
              <a:ext uri="{FF2B5EF4-FFF2-40B4-BE49-F238E27FC236}">
                <a16:creationId xmlns:a16="http://schemas.microsoft.com/office/drawing/2014/main" id="{6C8571F0-04C3-47BF-9D86-4E6E7C1460BB}"/>
              </a:ext>
            </a:extLst>
          </p:cNvPr>
          <p:cNvSpPr/>
          <p:nvPr/>
        </p:nvSpPr>
        <p:spPr>
          <a:xfrm>
            <a:off x="5183870" y="614734"/>
            <a:ext cx="7008129" cy="461665"/>
          </a:xfrm>
          <a:prstGeom prst="rect">
            <a:avLst/>
          </a:prstGeom>
        </p:spPr>
        <p:txBody>
          <a:bodyPr wrap="square">
            <a:spAutoFit/>
          </a:bodyPr>
          <a:lstStyle/>
          <a:p>
            <a:pPr algn="ctr"/>
            <a:r>
              <a:rPr lang="en-US" sz="2400" dirty="0">
                <a:solidFill>
                  <a:schemeClr val="bg1"/>
                </a:solidFill>
              </a:rPr>
              <a:t>Based on Blog Post by AJ Kerezstes</a:t>
            </a:r>
          </a:p>
        </p:txBody>
      </p:sp>
      <p:sp>
        <p:nvSpPr>
          <p:cNvPr id="10" name="Title 1">
            <a:extLst>
              <a:ext uri="{FF2B5EF4-FFF2-40B4-BE49-F238E27FC236}">
                <a16:creationId xmlns:a16="http://schemas.microsoft.com/office/drawing/2014/main" id="{2647907E-1894-4EEF-A810-BB29BC500512}"/>
              </a:ext>
            </a:extLst>
          </p:cNvPr>
          <p:cNvSpPr txBox="1">
            <a:spLocks/>
          </p:cNvSpPr>
          <p:nvPr/>
        </p:nvSpPr>
        <p:spPr>
          <a:xfrm>
            <a:off x="0" y="2890391"/>
            <a:ext cx="5183875" cy="95474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6000" dirty="0">
                <a:solidFill>
                  <a:schemeClr val="tx1"/>
                </a:solidFill>
              </a:rPr>
              <a:t>Postman Tests</a:t>
            </a:r>
          </a:p>
        </p:txBody>
      </p:sp>
      <p:sp>
        <p:nvSpPr>
          <p:cNvPr id="11" name="Rectangle 10">
            <a:extLst>
              <a:ext uri="{FF2B5EF4-FFF2-40B4-BE49-F238E27FC236}">
                <a16:creationId xmlns:a16="http://schemas.microsoft.com/office/drawing/2014/main" id="{2F106898-3ECB-4EC6-BABE-11D4EC448D30}"/>
              </a:ext>
            </a:extLst>
          </p:cNvPr>
          <p:cNvSpPr/>
          <p:nvPr/>
        </p:nvSpPr>
        <p:spPr>
          <a:xfrm>
            <a:off x="6095999" y="3367259"/>
            <a:ext cx="5778343" cy="2308324"/>
          </a:xfrm>
          <a:prstGeom prst="rect">
            <a:avLst/>
          </a:prstGeom>
        </p:spPr>
        <p:txBody>
          <a:bodyPr wrap="square">
            <a:spAutoFit/>
          </a:bodyPr>
          <a:lstStyle/>
          <a:p>
            <a:r>
              <a:rPr lang="en-US" dirty="0"/>
              <a:t>CurrentUser.Claims.First(x =&gt; x.Type == Consts.CLAIM_USERPROFILEID).Value</a:t>
            </a:r>
          </a:p>
          <a:p>
            <a:endParaRPr lang="en-US" dirty="0"/>
          </a:p>
          <a:p>
            <a:r>
              <a:rPr lang="en-US" dirty="0"/>
              <a:t>CurrentUser.IsInRole( Consts.ROLE_CONFERENCEORGANIZER)</a:t>
            </a:r>
          </a:p>
          <a:p>
            <a:endParaRPr lang="en-US" dirty="0"/>
          </a:p>
          <a:p>
            <a:r>
              <a:rPr lang="en-US" dirty="0"/>
              <a:t>if (_session.CurrentUserProfileId == userProfileId</a:t>
            </a:r>
          </a:p>
          <a:p>
            <a:r>
              <a:rPr lang="en-US" dirty="0"/>
              <a:t>|| _session.CurrentUserIsConferenceOrganizer)</a:t>
            </a:r>
            <a:endParaRPr lang="en-US" sz="2400" dirty="0"/>
          </a:p>
        </p:txBody>
      </p:sp>
      <p:sp>
        <p:nvSpPr>
          <p:cNvPr id="12" name="Rectangle 11">
            <a:extLst>
              <a:ext uri="{FF2B5EF4-FFF2-40B4-BE49-F238E27FC236}">
                <a16:creationId xmlns:a16="http://schemas.microsoft.com/office/drawing/2014/main" id="{D73391B2-259A-4B5F-A2E2-0E68D4526299}"/>
              </a:ext>
            </a:extLst>
          </p:cNvPr>
          <p:cNvSpPr/>
          <p:nvPr/>
        </p:nvSpPr>
        <p:spPr>
          <a:xfrm>
            <a:off x="-1" y="3949468"/>
            <a:ext cx="5183875" cy="1077218"/>
          </a:xfrm>
          <a:prstGeom prst="rect">
            <a:avLst/>
          </a:prstGeom>
          <a:solidFill>
            <a:srgbClr val="3499DC"/>
          </a:solidFill>
        </p:spPr>
        <p:txBody>
          <a:bodyPr wrap="square">
            <a:spAutoFit/>
          </a:bodyPr>
          <a:lstStyle/>
          <a:p>
            <a:pPr algn="ctr"/>
            <a:r>
              <a:rPr lang="en-US" sz="3200" dirty="0">
                <a:solidFill>
                  <a:schemeClr val="bg1"/>
                </a:solidFill>
              </a:rPr>
              <a:t>Authorize attribute</a:t>
            </a:r>
            <a:endParaRPr lang="en-US" sz="3200" dirty="0"/>
          </a:p>
          <a:p>
            <a:pPr algn="ctr"/>
            <a:r>
              <a:rPr lang="en-US" sz="3200" dirty="0">
                <a:solidFill>
                  <a:srgbClr val="FF0000"/>
                </a:solidFill>
              </a:rPr>
              <a:t>Change User Profile Image</a:t>
            </a:r>
          </a:p>
        </p:txBody>
      </p:sp>
      <p:sp>
        <p:nvSpPr>
          <p:cNvPr id="15" name="Rectangle 14">
            <a:extLst>
              <a:ext uri="{FF2B5EF4-FFF2-40B4-BE49-F238E27FC236}">
                <a16:creationId xmlns:a16="http://schemas.microsoft.com/office/drawing/2014/main" id="{6CA75D4B-15B4-408E-AE88-966853621C33}"/>
              </a:ext>
            </a:extLst>
          </p:cNvPr>
          <p:cNvSpPr/>
          <p:nvPr/>
        </p:nvSpPr>
        <p:spPr>
          <a:xfrm>
            <a:off x="5183871" y="2890391"/>
            <a:ext cx="6988308" cy="461665"/>
          </a:xfrm>
          <a:prstGeom prst="rect">
            <a:avLst/>
          </a:prstGeom>
        </p:spPr>
        <p:txBody>
          <a:bodyPr wrap="square">
            <a:spAutoFit/>
          </a:bodyPr>
          <a:lstStyle/>
          <a:p>
            <a:r>
              <a:rPr lang="en-US" sz="2400" dirty="0">
                <a:solidFill>
                  <a:schemeClr val="bg1"/>
                </a:solidFill>
              </a:rPr>
              <a:t>ISession injected </a:t>
            </a:r>
            <a:r>
              <a:rPr lang="en-US" sz="2400" dirty="0">
                <a:solidFill>
                  <a:schemeClr val="bg1"/>
                </a:solidFill>
                <a:sym typeface="Symbol" panose="05050102010706020507" pitchFamily="18" charset="2"/>
              </a:rPr>
              <a:t> </a:t>
            </a:r>
            <a:r>
              <a:rPr lang="en-US" sz="2400" dirty="0">
                <a:solidFill>
                  <a:schemeClr val="bg1"/>
                </a:solidFill>
              </a:rPr>
              <a:t>UserProfileImagesController</a:t>
            </a:r>
          </a:p>
        </p:txBody>
      </p:sp>
      <p:sp>
        <p:nvSpPr>
          <p:cNvPr id="8" name="TextBox 7">
            <a:extLst>
              <a:ext uri="{FF2B5EF4-FFF2-40B4-BE49-F238E27FC236}">
                <a16:creationId xmlns:a16="http://schemas.microsoft.com/office/drawing/2014/main" id="{A73E5FCA-CDDC-446E-828C-E1749A859E85}"/>
              </a:ext>
            </a:extLst>
          </p:cNvPr>
          <p:cNvSpPr txBox="1"/>
          <p:nvPr/>
        </p:nvSpPr>
        <p:spPr>
          <a:xfrm>
            <a:off x="-1" y="5320426"/>
            <a:ext cx="5183869" cy="646331"/>
          </a:xfrm>
          <a:prstGeom prst="rect">
            <a:avLst/>
          </a:prstGeom>
          <a:noFill/>
        </p:spPr>
        <p:txBody>
          <a:bodyPr wrap="square" rtlCol="0">
            <a:spAutoFit/>
          </a:bodyPr>
          <a:lstStyle/>
          <a:p>
            <a:r>
              <a:rPr lang="en-US" sz="3600" dirty="0">
                <a:highlight>
                  <a:srgbClr val="FFFF00"/>
                </a:highlight>
                <a:hlinkClick r:id="rId3" action="ppaction://hlinkfile"/>
              </a:rPr>
              <a:t>Postman Test 1.mp4</a:t>
            </a:r>
            <a:endParaRPr lang="en-US" sz="3600" dirty="0">
              <a:highlight>
                <a:srgbClr val="FFFF00"/>
              </a:highlight>
            </a:endParaRPr>
          </a:p>
        </p:txBody>
      </p:sp>
      <p:sp>
        <p:nvSpPr>
          <p:cNvPr id="13" name="TextBox 12">
            <a:extLst>
              <a:ext uri="{FF2B5EF4-FFF2-40B4-BE49-F238E27FC236}">
                <a16:creationId xmlns:a16="http://schemas.microsoft.com/office/drawing/2014/main" id="{547E8FC9-4714-48B1-885B-B4F6DCAAA6CF}"/>
              </a:ext>
            </a:extLst>
          </p:cNvPr>
          <p:cNvSpPr txBox="1"/>
          <p:nvPr/>
        </p:nvSpPr>
        <p:spPr>
          <a:xfrm>
            <a:off x="1" y="6073158"/>
            <a:ext cx="5183868" cy="646331"/>
          </a:xfrm>
          <a:prstGeom prst="rect">
            <a:avLst/>
          </a:prstGeom>
          <a:noFill/>
        </p:spPr>
        <p:txBody>
          <a:bodyPr wrap="square" rtlCol="0">
            <a:spAutoFit/>
          </a:bodyPr>
          <a:lstStyle/>
          <a:p>
            <a:r>
              <a:rPr lang="en-US" sz="3600" dirty="0">
                <a:highlight>
                  <a:srgbClr val="FFFF00"/>
                </a:highlight>
                <a:hlinkClick r:id="rId4" action="ppaction://hlinkfile"/>
              </a:rPr>
              <a:t>Collection Runner.mp4</a:t>
            </a:r>
            <a:endParaRPr lang="en-US" sz="3600" dirty="0">
              <a:highlight>
                <a:srgbClr val="FFFF00"/>
              </a:highlight>
            </a:endParaRPr>
          </a:p>
        </p:txBody>
      </p:sp>
    </p:spTree>
    <p:extLst>
      <p:ext uri="{BB962C8B-B14F-4D97-AF65-F5344CB8AC3E}">
        <p14:creationId xmlns:p14="http://schemas.microsoft.com/office/powerpoint/2010/main" val="15758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0677FE2-77E6-6A4B-A051-82BC7E3DF1A1}"/>
              </a:ext>
            </a:extLst>
          </p:cNvPr>
          <p:cNvPicPr>
            <a:picLocks noChangeAspect="1"/>
          </p:cNvPicPr>
          <p:nvPr/>
        </p:nvPicPr>
        <p:blipFill>
          <a:blip r:embed="rId3"/>
          <a:stretch>
            <a:fillRect/>
          </a:stretch>
        </p:blipFill>
        <p:spPr>
          <a:xfrm>
            <a:off x="8341012" y="390121"/>
            <a:ext cx="3174068" cy="2439021"/>
          </a:xfrm>
          <a:prstGeom prst="rect">
            <a:avLst/>
          </a:prstGeom>
        </p:spPr>
      </p:pic>
      <p:sp>
        <p:nvSpPr>
          <p:cNvPr id="7" name="Title 1">
            <a:extLst>
              <a:ext uri="{FF2B5EF4-FFF2-40B4-BE49-F238E27FC236}">
                <a16:creationId xmlns:a16="http://schemas.microsoft.com/office/drawing/2014/main" id="{B8CB011D-55F9-D846-885D-C6F8FFCD72B3}"/>
              </a:ext>
            </a:extLst>
          </p:cNvPr>
          <p:cNvSpPr>
            <a:spLocks noGrp="1"/>
          </p:cNvSpPr>
          <p:nvPr>
            <p:ph type="title"/>
          </p:nvPr>
        </p:nvSpPr>
        <p:spPr>
          <a:xfrm>
            <a:off x="3741578" y="1572278"/>
            <a:ext cx="4662179" cy="954748"/>
          </a:xfrm>
        </p:spPr>
        <p:txBody>
          <a:bodyPr vert="horz" lIns="91440" tIns="45720" rIns="91440" bIns="45720" rtlCol="0" anchor="ctr">
            <a:normAutofit/>
          </a:bodyPr>
          <a:lstStyle/>
          <a:p>
            <a:pPr algn="ctr"/>
            <a:r>
              <a:rPr lang="en-US" sz="6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
        <p:nvSpPr>
          <p:cNvPr id="10" name="Subtitle 3">
            <a:extLst>
              <a:ext uri="{FF2B5EF4-FFF2-40B4-BE49-F238E27FC236}">
                <a16:creationId xmlns:a16="http://schemas.microsoft.com/office/drawing/2014/main" id="{5398CAC7-0643-48FD-9D90-95956B7EAF1B}"/>
              </a:ext>
            </a:extLst>
          </p:cNvPr>
          <p:cNvSpPr txBox="1">
            <a:spLocks/>
          </p:cNvSpPr>
          <p:nvPr/>
        </p:nvSpPr>
        <p:spPr>
          <a:xfrm>
            <a:off x="1215284" y="3719190"/>
            <a:ext cx="6018250" cy="19409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000"/>
              </a:spcAft>
              <a:buNone/>
            </a:pPr>
            <a:r>
              <a:rPr lang="en-US" sz="6000" b="1" dirty="0">
                <a:solidFill>
                  <a:srgbClr val="FFFFFF"/>
                </a:solidFill>
              </a:rPr>
              <a:t>Paul Schroeder</a:t>
            </a:r>
          </a:p>
          <a:p>
            <a:pPr marL="0" indent="0">
              <a:spcAft>
                <a:spcPts val="1000"/>
              </a:spcAft>
              <a:buNone/>
            </a:pPr>
            <a:r>
              <a:rPr lang="en-US" sz="6100" b="1" dirty="0">
                <a:solidFill>
                  <a:srgbClr val="FFFFFF"/>
                </a:solidFill>
              </a:rPr>
              <a:t>@PaulBSchroeder</a:t>
            </a:r>
          </a:p>
          <a:p>
            <a:pPr marL="0" indent="0">
              <a:spcAft>
                <a:spcPts val="1000"/>
              </a:spcAft>
              <a:buNone/>
            </a:pPr>
            <a:r>
              <a:rPr lang="en-US" sz="6100" b="1" dirty="0">
                <a:solidFill>
                  <a:srgbClr val="FFFFFF"/>
                </a:solidFill>
              </a:rPr>
              <a:t>Paul@MSCTek.com</a:t>
            </a:r>
          </a:p>
        </p:txBody>
      </p:sp>
      <p:pic>
        <p:nvPicPr>
          <p:cNvPr id="12" name="Picture 11">
            <a:extLst>
              <a:ext uri="{FF2B5EF4-FFF2-40B4-BE49-F238E27FC236}">
                <a16:creationId xmlns:a16="http://schemas.microsoft.com/office/drawing/2014/main" id="{7007D581-6C9A-4E82-B134-C88D5E367409}"/>
              </a:ext>
            </a:extLst>
          </p:cNvPr>
          <p:cNvPicPr>
            <a:picLocks noChangeAspect="1"/>
          </p:cNvPicPr>
          <p:nvPr/>
        </p:nvPicPr>
        <p:blipFill>
          <a:blip r:embed="rId4"/>
          <a:stretch>
            <a:fillRect/>
          </a:stretch>
        </p:blipFill>
        <p:spPr>
          <a:xfrm>
            <a:off x="736079" y="4310764"/>
            <a:ext cx="479206" cy="479206"/>
          </a:xfrm>
          <a:prstGeom prst="rect">
            <a:avLst/>
          </a:prstGeom>
        </p:spPr>
      </p:pic>
      <p:sp>
        <p:nvSpPr>
          <p:cNvPr id="13" name="Title 1">
            <a:extLst>
              <a:ext uri="{FF2B5EF4-FFF2-40B4-BE49-F238E27FC236}">
                <a16:creationId xmlns:a16="http://schemas.microsoft.com/office/drawing/2014/main" id="{67E77671-3613-4C86-8DAB-3443B2DAFF9B}"/>
              </a:ext>
            </a:extLst>
          </p:cNvPr>
          <p:cNvSpPr txBox="1">
            <a:spLocks/>
          </p:cNvSpPr>
          <p:nvPr/>
        </p:nvSpPr>
        <p:spPr>
          <a:xfrm>
            <a:off x="3798602" y="3503179"/>
            <a:ext cx="6728335" cy="13083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endParaRPr lang="en-US" sz="6000" dirty="0">
              <a:solidFill>
                <a:schemeClr val="bg1"/>
              </a:solidFill>
            </a:endParaRPr>
          </a:p>
        </p:txBody>
      </p:sp>
      <p:pic>
        <p:nvPicPr>
          <p:cNvPr id="1026" name="Picture 2" descr="Image result for email icon">
            <a:extLst>
              <a:ext uri="{FF2B5EF4-FFF2-40B4-BE49-F238E27FC236}">
                <a16:creationId xmlns:a16="http://schemas.microsoft.com/office/drawing/2014/main" id="{4DCC8304-7A32-475A-A99C-E25425B46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889" y="4931595"/>
            <a:ext cx="479206" cy="479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DFB1FA-40B1-4172-9CDC-011666D98DE9}"/>
              </a:ext>
            </a:extLst>
          </p:cNvPr>
          <p:cNvPicPr>
            <a:picLocks noChangeAspect="1"/>
          </p:cNvPicPr>
          <p:nvPr/>
        </p:nvPicPr>
        <p:blipFill>
          <a:blip r:embed="rId6"/>
          <a:stretch>
            <a:fillRect/>
          </a:stretch>
        </p:blipFill>
        <p:spPr>
          <a:xfrm>
            <a:off x="72294" y="994437"/>
            <a:ext cx="3726308" cy="2569868"/>
          </a:xfrm>
          <a:prstGeom prst="rect">
            <a:avLst/>
          </a:prstGeom>
        </p:spPr>
      </p:pic>
      <p:sp>
        <p:nvSpPr>
          <p:cNvPr id="14" name="Title 1">
            <a:extLst>
              <a:ext uri="{FF2B5EF4-FFF2-40B4-BE49-F238E27FC236}">
                <a16:creationId xmlns:a16="http://schemas.microsoft.com/office/drawing/2014/main" id="{535D9BE3-9222-472A-B54D-DF7FB11FF678}"/>
              </a:ext>
            </a:extLst>
          </p:cNvPr>
          <p:cNvSpPr txBox="1">
            <a:spLocks/>
          </p:cNvSpPr>
          <p:nvPr/>
        </p:nvSpPr>
        <p:spPr>
          <a:xfrm>
            <a:off x="3766845" y="399460"/>
            <a:ext cx="4662179" cy="954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Q &amp; A</a:t>
            </a:r>
          </a:p>
        </p:txBody>
      </p:sp>
      <p:pic>
        <p:nvPicPr>
          <p:cNvPr id="2" name="Picture 2" descr="https://codegenhero.com/Images/CGH_Breaking_header.png">
            <a:extLst>
              <a:ext uri="{FF2B5EF4-FFF2-40B4-BE49-F238E27FC236}">
                <a16:creationId xmlns:a16="http://schemas.microsoft.com/office/drawing/2014/main" id="{543433A5-83DF-4A3E-8F54-5CFE79F4BC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8708" y="3658561"/>
            <a:ext cx="4585555" cy="187070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AC20218F-888F-46EC-8CE9-4CBAFB365D07}"/>
              </a:ext>
            </a:extLst>
          </p:cNvPr>
          <p:cNvSpPr txBox="1">
            <a:spLocks/>
          </p:cNvSpPr>
          <p:nvPr/>
        </p:nvSpPr>
        <p:spPr>
          <a:xfrm>
            <a:off x="4807130" y="2983618"/>
            <a:ext cx="7278757" cy="792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3200" dirty="0">
                <a:solidFill>
                  <a:schemeClr val="tx1"/>
                </a:solidFill>
              </a:rPr>
              <a:t>Stickers &amp; Personal Demos Available</a:t>
            </a:r>
          </a:p>
        </p:txBody>
      </p:sp>
      <p:sp>
        <p:nvSpPr>
          <p:cNvPr id="3" name="TextBox 2">
            <a:extLst>
              <a:ext uri="{FF2B5EF4-FFF2-40B4-BE49-F238E27FC236}">
                <a16:creationId xmlns:a16="http://schemas.microsoft.com/office/drawing/2014/main" id="{4857C420-16FB-4999-8723-6AFDE03EE187}"/>
              </a:ext>
            </a:extLst>
          </p:cNvPr>
          <p:cNvSpPr txBox="1"/>
          <p:nvPr/>
        </p:nvSpPr>
        <p:spPr>
          <a:xfrm flipH="1">
            <a:off x="0" y="56981"/>
            <a:ext cx="5473659" cy="830997"/>
          </a:xfrm>
          <a:prstGeom prst="rect">
            <a:avLst/>
          </a:prstGeom>
          <a:noFill/>
        </p:spPr>
        <p:txBody>
          <a:bodyPr wrap="square" rtlCol="0">
            <a:spAutoFit/>
          </a:bodyPr>
          <a:lstStyle/>
          <a:p>
            <a:r>
              <a:rPr lang="en-US" sz="2400" dirty="0">
                <a:solidFill>
                  <a:srgbClr val="FFFF00"/>
                </a:solidFill>
                <a:hlinkClick r:id="rId8">
                  <a:extLst>
                    <a:ext uri="{A12FA001-AC4F-418D-AE19-62706E023703}">
                      <ahyp:hlinkClr xmlns:ahyp="http://schemas.microsoft.com/office/drawing/2018/hyperlinkcolor" val="tx"/>
                    </a:ext>
                  </a:extLst>
                </a:hlinkClick>
              </a:rPr>
              <a:t>https://github.com/xamarindevelopersummit/XamDevSummit2019/</a:t>
            </a:r>
            <a:endParaRPr lang="en-US" sz="2400" dirty="0">
              <a:solidFill>
                <a:srgbClr val="FFFF00"/>
              </a:solidFill>
            </a:endParaRPr>
          </a:p>
        </p:txBody>
      </p:sp>
      <p:sp>
        <p:nvSpPr>
          <p:cNvPr id="15" name="TextBox 14">
            <a:extLst>
              <a:ext uri="{FF2B5EF4-FFF2-40B4-BE49-F238E27FC236}">
                <a16:creationId xmlns:a16="http://schemas.microsoft.com/office/drawing/2014/main" id="{92492197-BA2A-4DB4-8103-3CD8D48C6879}"/>
              </a:ext>
            </a:extLst>
          </p:cNvPr>
          <p:cNvSpPr txBox="1"/>
          <p:nvPr/>
        </p:nvSpPr>
        <p:spPr>
          <a:xfrm flipH="1">
            <a:off x="6622868" y="5693238"/>
            <a:ext cx="4686709" cy="461665"/>
          </a:xfrm>
          <a:prstGeom prst="rect">
            <a:avLst/>
          </a:prstGeom>
          <a:noFill/>
        </p:spPr>
        <p:txBody>
          <a:bodyPr wrap="square" rtlCol="0">
            <a:spAutoFit/>
          </a:bodyPr>
          <a:lstStyle/>
          <a:p>
            <a:r>
              <a:rPr lang="en-US" sz="2400" dirty="0">
                <a:solidFill>
                  <a:srgbClr val="FFFF00"/>
                </a:solidFill>
                <a:hlinkClick r:id="rId9" action="ppaction://hlinkfile">
                  <a:extLst>
                    <a:ext uri="{A12FA001-AC4F-418D-AE19-62706E023703}">
                      <ahyp:hlinkClr xmlns:ahyp="http://schemas.microsoft.com/office/drawing/2018/hyperlinkcolor" val="tx"/>
                    </a:ext>
                  </a:extLst>
                </a:hlinkClick>
              </a:rPr>
              <a:t>CodeGenHero Bingo Buzz Video</a:t>
            </a:r>
            <a:endParaRPr lang="en-US" sz="2400" dirty="0">
              <a:solidFill>
                <a:srgbClr val="FFFF00"/>
              </a:solidFill>
            </a:endParaRPr>
          </a:p>
        </p:txBody>
      </p:sp>
    </p:spTree>
    <p:extLst>
      <p:ext uri="{BB962C8B-B14F-4D97-AF65-F5344CB8AC3E}">
        <p14:creationId xmlns:p14="http://schemas.microsoft.com/office/powerpoint/2010/main" val="3929285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CF166-322D-1C4D-B55E-10517726FBC6}"/>
              </a:ext>
            </a:extLst>
          </p:cNvPr>
          <p:cNvSpPr/>
          <p:nvPr/>
        </p:nvSpPr>
        <p:spPr>
          <a:xfrm>
            <a:off x="6096000" y="0"/>
            <a:ext cx="6096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1DA2A554-AD7C-F547-B835-A024B5967567}"/>
              </a:ext>
            </a:extLst>
          </p:cNvPr>
          <p:cNvPicPr>
            <a:picLocks noChangeAspect="1"/>
          </p:cNvPicPr>
          <p:nvPr/>
        </p:nvPicPr>
        <p:blipFill>
          <a:blip r:embed="rId3"/>
          <a:stretch>
            <a:fillRect/>
          </a:stretch>
        </p:blipFill>
        <p:spPr>
          <a:xfrm>
            <a:off x="6938470" y="0"/>
            <a:ext cx="4095750" cy="6858000"/>
          </a:xfrm>
          <a:prstGeom prst="rect">
            <a:avLst/>
          </a:prstGeom>
        </p:spPr>
      </p:pic>
      <p:sp>
        <p:nvSpPr>
          <p:cNvPr id="17" name="Title 1">
            <a:extLst>
              <a:ext uri="{FF2B5EF4-FFF2-40B4-BE49-F238E27FC236}">
                <a16:creationId xmlns:a16="http://schemas.microsoft.com/office/drawing/2014/main" id="{73837B25-97BB-E146-86DF-DD61B6A33211}"/>
              </a:ext>
            </a:extLst>
          </p:cNvPr>
          <p:cNvSpPr>
            <a:spLocks noGrp="1"/>
          </p:cNvSpPr>
          <p:nvPr>
            <p:ph type="title"/>
          </p:nvPr>
        </p:nvSpPr>
        <p:spPr>
          <a:xfrm>
            <a:off x="557743" y="1993355"/>
            <a:ext cx="4380477" cy="886480"/>
          </a:xfrm>
        </p:spPr>
        <p:txBody>
          <a:bodyPr vert="horz" lIns="91440" tIns="45720" rIns="91440" bIns="45720" rtlCol="0" anchor="ctr">
            <a:normAutofit/>
          </a:bodyPr>
          <a:lstStyle/>
          <a:p>
            <a:r>
              <a:rPr lang="en-US" sz="54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AGENDA</a:t>
            </a:r>
            <a:endParaRPr lang="en-US" sz="5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itle 1">
            <a:extLst>
              <a:ext uri="{FF2B5EF4-FFF2-40B4-BE49-F238E27FC236}">
                <a16:creationId xmlns:a16="http://schemas.microsoft.com/office/drawing/2014/main" id="{CE83F99F-D936-E147-80D0-25261605C7AF}"/>
              </a:ext>
            </a:extLst>
          </p:cNvPr>
          <p:cNvSpPr txBox="1">
            <a:spLocks/>
          </p:cNvSpPr>
          <p:nvPr/>
        </p:nvSpPr>
        <p:spPr>
          <a:xfrm>
            <a:off x="557743" y="2897245"/>
            <a:ext cx="4475765" cy="886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Download our Xamarin based mobile app: </a:t>
            </a:r>
            <a:r>
              <a:rPr lang="en-US" sz="2000" dirty="0">
                <a:solidFill>
                  <a:srgbClr val="3499DC"/>
                </a:solidFill>
                <a:latin typeface="Open Sans" panose="020B0606030504020204" pitchFamily="34" charset="0"/>
                <a:ea typeface="Open Sans" panose="020B0606030504020204" pitchFamily="34" charset="0"/>
                <a:cs typeface="Open Sans" panose="020B0606030504020204" pitchFamily="34" charset="0"/>
              </a:rPr>
              <a:t>XamDevSummit.</a:t>
            </a:r>
          </a:p>
        </p:txBody>
      </p:sp>
      <p:pic>
        <p:nvPicPr>
          <p:cNvPr id="12" name="Picture 11">
            <a:extLst>
              <a:ext uri="{FF2B5EF4-FFF2-40B4-BE49-F238E27FC236}">
                <a16:creationId xmlns:a16="http://schemas.microsoft.com/office/drawing/2014/main" id="{BC081CF1-ADCC-0F42-AE97-2BFC07135F4C}"/>
              </a:ext>
            </a:extLst>
          </p:cNvPr>
          <p:cNvPicPr>
            <a:picLocks noChangeAspect="1"/>
          </p:cNvPicPr>
          <p:nvPr/>
        </p:nvPicPr>
        <p:blipFill>
          <a:blip r:embed="rId4"/>
          <a:stretch>
            <a:fillRect/>
          </a:stretch>
        </p:blipFill>
        <p:spPr>
          <a:xfrm>
            <a:off x="2072479" y="4139869"/>
            <a:ext cx="1292494" cy="382446"/>
          </a:xfrm>
          <a:prstGeom prst="rect">
            <a:avLst/>
          </a:prstGeom>
        </p:spPr>
      </p:pic>
      <p:pic>
        <p:nvPicPr>
          <p:cNvPr id="13" name="Picture 12">
            <a:extLst>
              <a:ext uri="{FF2B5EF4-FFF2-40B4-BE49-F238E27FC236}">
                <a16:creationId xmlns:a16="http://schemas.microsoft.com/office/drawing/2014/main" id="{447B2FF8-4F9F-3D44-B400-D266C0F5A7FD}"/>
              </a:ext>
            </a:extLst>
          </p:cNvPr>
          <p:cNvPicPr>
            <a:picLocks noChangeAspect="1"/>
          </p:cNvPicPr>
          <p:nvPr/>
        </p:nvPicPr>
        <p:blipFill>
          <a:blip r:embed="rId5"/>
          <a:stretch>
            <a:fillRect/>
          </a:stretch>
        </p:blipFill>
        <p:spPr>
          <a:xfrm>
            <a:off x="583764" y="4141272"/>
            <a:ext cx="1292492" cy="383653"/>
          </a:xfrm>
          <a:prstGeom prst="rect">
            <a:avLst/>
          </a:prstGeom>
        </p:spPr>
      </p:pic>
      <p:pic>
        <p:nvPicPr>
          <p:cNvPr id="2" name="Picture 1">
            <a:extLst>
              <a:ext uri="{FF2B5EF4-FFF2-40B4-BE49-F238E27FC236}">
                <a16:creationId xmlns:a16="http://schemas.microsoft.com/office/drawing/2014/main" id="{C633A229-5A2F-4DA8-8106-9A80C4CE3A7D}"/>
              </a:ext>
            </a:extLst>
          </p:cNvPr>
          <p:cNvPicPr>
            <a:picLocks noChangeAspect="1"/>
          </p:cNvPicPr>
          <p:nvPr/>
        </p:nvPicPr>
        <p:blipFill>
          <a:blip r:embed="rId6"/>
          <a:stretch>
            <a:fillRect/>
          </a:stretch>
        </p:blipFill>
        <p:spPr>
          <a:xfrm>
            <a:off x="0" y="706680"/>
            <a:ext cx="6095999" cy="5589615"/>
          </a:xfrm>
          <a:prstGeom prst="rect">
            <a:avLst/>
          </a:prstGeom>
        </p:spPr>
      </p:pic>
    </p:spTree>
    <p:extLst>
      <p:ext uri="{BB962C8B-B14F-4D97-AF65-F5344CB8AC3E}">
        <p14:creationId xmlns:p14="http://schemas.microsoft.com/office/powerpoint/2010/main" val="115020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3"/>
          <a:stretch>
            <a:fillRect/>
          </a:stretch>
        </p:blipFill>
        <p:spPr>
          <a:xfrm>
            <a:off x="173779" y="0"/>
            <a:ext cx="9433030"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561045" y="1746607"/>
            <a:ext cx="6630955" cy="945222"/>
          </a:xfrm>
        </p:spPr>
        <p:txBody>
          <a:bodyPr/>
          <a:lstStyle/>
          <a:p>
            <a:pPr algn="l"/>
            <a:r>
              <a:rPr lang="en-US" sz="4000" dirty="0"/>
              <a:t>Rapid Enterprise Architecture </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893698" y="2800543"/>
            <a:ext cx="4298301" cy="1090322"/>
          </a:xfrm>
        </p:spPr>
        <p:txBody>
          <a:bodyPr/>
          <a:lstStyle/>
          <a:p>
            <a:pPr algn="l"/>
            <a:r>
              <a:rPr lang="en-US" sz="2400" dirty="0"/>
              <a:t>Paul Schroeder</a:t>
            </a:r>
          </a:p>
          <a:p>
            <a:pPr algn="l"/>
            <a:r>
              <a:rPr lang="en-US" sz="2400" dirty="0"/>
              <a:t>	@PaulBSchroeder</a:t>
            </a:r>
          </a:p>
        </p:txBody>
      </p:sp>
      <p:pic>
        <p:nvPicPr>
          <p:cNvPr id="5" name="Picture 4">
            <a:extLst>
              <a:ext uri="{FF2B5EF4-FFF2-40B4-BE49-F238E27FC236}">
                <a16:creationId xmlns:a16="http://schemas.microsoft.com/office/drawing/2014/main" id="{0AE0C7EB-E9DC-47AD-9CEF-63F42AE29EBB}"/>
              </a:ext>
            </a:extLst>
          </p:cNvPr>
          <p:cNvPicPr>
            <a:picLocks noChangeAspect="1"/>
          </p:cNvPicPr>
          <p:nvPr/>
        </p:nvPicPr>
        <p:blipFill>
          <a:blip r:embed="rId4"/>
          <a:stretch>
            <a:fillRect/>
          </a:stretch>
        </p:blipFill>
        <p:spPr>
          <a:xfrm>
            <a:off x="9731854" y="4043936"/>
            <a:ext cx="2335100" cy="1610414"/>
          </a:xfrm>
          <a:prstGeom prst="rect">
            <a:avLst/>
          </a:prstGeom>
        </p:spPr>
      </p:pic>
      <p:pic>
        <p:nvPicPr>
          <p:cNvPr id="1028" name="Picture 4" descr="Related image">
            <a:extLst>
              <a:ext uri="{FF2B5EF4-FFF2-40B4-BE49-F238E27FC236}">
                <a16:creationId xmlns:a16="http://schemas.microsoft.com/office/drawing/2014/main" id="{93FC5CC6-639F-4CAB-81CC-05889568A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623" y="3345704"/>
            <a:ext cx="479325" cy="479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ngkit.com/png/full/307-3074901_ready-player-one-image-ready-player-one-logo.png">
            <a:extLst>
              <a:ext uri="{FF2B5EF4-FFF2-40B4-BE49-F238E27FC236}">
                <a16:creationId xmlns:a16="http://schemas.microsoft.com/office/drawing/2014/main" id="{9EAD4CE4-5307-4035-8A76-8BB19ED82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4371976"/>
            <a:ext cx="3484493"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DC90D-D51C-4D36-A2F5-3B2F1DFE1DB2}"/>
              </a:ext>
            </a:extLst>
          </p:cNvPr>
          <p:cNvPicPr>
            <a:picLocks noChangeAspect="1"/>
          </p:cNvPicPr>
          <p:nvPr/>
        </p:nvPicPr>
        <p:blipFill>
          <a:blip r:embed="rId3"/>
          <a:stretch>
            <a:fillRect/>
          </a:stretch>
        </p:blipFill>
        <p:spPr>
          <a:xfrm>
            <a:off x="2313156" y="-11375"/>
            <a:ext cx="7803610" cy="6869375"/>
          </a:xfrm>
          <a:prstGeom prst="rect">
            <a:avLst/>
          </a:prstGeom>
        </p:spPr>
      </p:pic>
    </p:spTree>
    <p:extLst>
      <p:ext uri="{BB962C8B-B14F-4D97-AF65-F5344CB8AC3E}">
        <p14:creationId xmlns:p14="http://schemas.microsoft.com/office/powerpoint/2010/main" val="410859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9B0CC-22C6-483A-A760-B363E62A63BC}"/>
              </a:ext>
            </a:extLst>
          </p:cNvPr>
          <p:cNvPicPr>
            <a:picLocks noChangeAspect="1"/>
          </p:cNvPicPr>
          <p:nvPr/>
        </p:nvPicPr>
        <p:blipFill>
          <a:blip r:embed="rId3"/>
          <a:stretch>
            <a:fillRect/>
          </a:stretch>
        </p:blipFill>
        <p:spPr>
          <a:xfrm>
            <a:off x="9829092" y="523420"/>
            <a:ext cx="1902144" cy="1426608"/>
          </a:xfrm>
          <a:prstGeom prst="rect">
            <a:avLst/>
          </a:prstGeom>
        </p:spPr>
      </p:pic>
      <p:sp>
        <p:nvSpPr>
          <p:cNvPr id="5" name="Title 4">
            <a:extLst>
              <a:ext uri="{FF2B5EF4-FFF2-40B4-BE49-F238E27FC236}">
                <a16:creationId xmlns:a16="http://schemas.microsoft.com/office/drawing/2014/main" id="{5BC7C5C8-87F6-4FF9-B297-193A4860C5E0}"/>
              </a:ext>
            </a:extLst>
          </p:cNvPr>
          <p:cNvSpPr>
            <a:spLocks noGrp="1"/>
          </p:cNvSpPr>
          <p:nvPr>
            <p:ph type="title"/>
          </p:nvPr>
        </p:nvSpPr>
        <p:spPr>
          <a:xfrm>
            <a:off x="549365" y="365125"/>
            <a:ext cx="10804435" cy="1325563"/>
          </a:xfrm>
        </p:spPr>
        <p:txBody>
          <a:bodyPr/>
          <a:lstStyle/>
          <a:p>
            <a:r>
              <a:rPr lang="en-US" dirty="0"/>
              <a:t>ConferenceMate Open Source App</a:t>
            </a:r>
          </a:p>
        </p:txBody>
      </p:sp>
      <p:pic>
        <p:nvPicPr>
          <p:cNvPr id="8" name="Content Placeholder 7">
            <a:extLst>
              <a:ext uri="{FF2B5EF4-FFF2-40B4-BE49-F238E27FC236}">
                <a16:creationId xmlns:a16="http://schemas.microsoft.com/office/drawing/2014/main" id="{7BD6B615-A88F-4493-B685-08983F4BB9D1}"/>
              </a:ext>
            </a:extLst>
          </p:cNvPr>
          <p:cNvPicPr>
            <a:picLocks noGrp="1" noChangeAspect="1"/>
          </p:cNvPicPr>
          <p:nvPr>
            <p:ph sz="half" idx="1"/>
          </p:nvPr>
        </p:nvPicPr>
        <p:blipFill>
          <a:blip r:embed="rId4"/>
          <a:stretch>
            <a:fillRect/>
          </a:stretch>
        </p:blipFill>
        <p:spPr>
          <a:xfrm>
            <a:off x="549365" y="1825625"/>
            <a:ext cx="5150652" cy="4934404"/>
          </a:xfrm>
          <a:prstGeom prst="rect">
            <a:avLst/>
          </a:prstGeom>
        </p:spPr>
      </p:pic>
      <p:pic>
        <p:nvPicPr>
          <p:cNvPr id="10" name="Content Placeholder 9">
            <a:extLst>
              <a:ext uri="{FF2B5EF4-FFF2-40B4-BE49-F238E27FC236}">
                <a16:creationId xmlns:a16="http://schemas.microsoft.com/office/drawing/2014/main" id="{CCD87A90-1AB8-418D-9E97-D43AE67353AA}"/>
              </a:ext>
            </a:extLst>
          </p:cNvPr>
          <p:cNvPicPr>
            <a:picLocks noGrp="1" noChangeAspect="1"/>
          </p:cNvPicPr>
          <p:nvPr>
            <p:ph sz="half" idx="2"/>
          </p:nvPr>
        </p:nvPicPr>
        <p:blipFill>
          <a:blip r:embed="rId5"/>
          <a:stretch>
            <a:fillRect/>
          </a:stretch>
        </p:blipFill>
        <p:spPr>
          <a:xfrm>
            <a:off x="6729630" y="1479820"/>
            <a:ext cx="2719586" cy="4351338"/>
          </a:xfrm>
          <a:effectLst>
            <a:outerShdw blurRad="50800" dist="165100" dir="2700000" algn="tl" rotWithShape="0">
              <a:prstClr val="black">
                <a:alpha val="40000"/>
              </a:prstClr>
            </a:outerShdw>
          </a:effectLst>
        </p:spPr>
      </p:pic>
      <p:pic>
        <p:nvPicPr>
          <p:cNvPr id="16" name="Picture 15">
            <a:extLst>
              <a:ext uri="{FF2B5EF4-FFF2-40B4-BE49-F238E27FC236}">
                <a16:creationId xmlns:a16="http://schemas.microsoft.com/office/drawing/2014/main" id="{E0FC3C48-52C9-4740-8404-5630F988A0BA}"/>
              </a:ext>
            </a:extLst>
          </p:cNvPr>
          <p:cNvPicPr>
            <a:picLocks noChangeAspect="1"/>
          </p:cNvPicPr>
          <p:nvPr/>
        </p:nvPicPr>
        <p:blipFill>
          <a:blip r:embed="rId6"/>
          <a:stretch>
            <a:fillRect/>
          </a:stretch>
        </p:blipFill>
        <p:spPr>
          <a:xfrm>
            <a:off x="4028702" y="1482191"/>
            <a:ext cx="2321053" cy="4825093"/>
          </a:xfrm>
          <a:prstGeom prst="rect">
            <a:avLst/>
          </a:prstGeom>
          <a:effectLst>
            <a:outerShdw blurRad="50800" dist="165100" dir="2700000" algn="tl" rotWithShape="0">
              <a:prstClr val="black">
                <a:alpha val="40000"/>
              </a:prstClr>
            </a:outerShdw>
          </a:effectLst>
        </p:spPr>
      </p:pic>
      <p:pic>
        <p:nvPicPr>
          <p:cNvPr id="14" name="Picture 13">
            <a:extLst>
              <a:ext uri="{FF2B5EF4-FFF2-40B4-BE49-F238E27FC236}">
                <a16:creationId xmlns:a16="http://schemas.microsoft.com/office/drawing/2014/main" id="{F3690290-7B14-4E17-A81C-A02EE104C4C1}"/>
              </a:ext>
            </a:extLst>
          </p:cNvPr>
          <p:cNvPicPr>
            <a:picLocks noChangeAspect="1"/>
          </p:cNvPicPr>
          <p:nvPr/>
        </p:nvPicPr>
        <p:blipFill rotWithShape="1">
          <a:blip r:embed="rId7"/>
          <a:srcRect b="77024"/>
          <a:stretch/>
        </p:blipFill>
        <p:spPr>
          <a:xfrm>
            <a:off x="6119211" y="4272356"/>
            <a:ext cx="5609677" cy="2062224"/>
          </a:xfrm>
          <a:prstGeom prst="rect">
            <a:avLst/>
          </a:prstGeom>
          <a:effectLst>
            <a:outerShdw blurRad="50800" dist="165100" dir="2700000" algn="tl" rotWithShape="0">
              <a:prstClr val="black">
                <a:alpha val="40000"/>
              </a:prstClr>
            </a:outerShdw>
          </a:effectLst>
        </p:spPr>
      </p:pic>
      <p:sp>
        <p:nvSpPr>
          <p:cNvPr id="9" name="TextBox 8">
            <a:extLst>
              <a:ext uri="{FF2B5EF4-FFF2-40B4-BE49-F238E27FC236}">
                <a16:creationId xmlns:a16="http://schemas.microsoft.com/office/drawing/2014/main" id="{BE5AD264-A7F9-40A3-912E-FB84F79E989B}"/>
              </a:ext>
            </a:extLst>
          </p:cNvPr>
          <p:cNvSpPr txBox="1"/>
          <p:nvPr/>
        </p:nvSpPr>
        <p:spPr>
          <a:xfrm flipH="1">
            <a:off x="9420370" y="2695693"/>
            <a:ext cx="2719587" cy="830997"/>
          </a:xfrm>
          <a:prstGeom prst="rect">
            <a:avLst/>
          </a:prstGeom>
          <a:noFill/>
        </p:spPr>
        <p:txBody>
          <a:bodyPr wrap="square" rtlCol="0">
            <a:spAutoFit/>
          </a:bodyPr>
          <a:lstStyle/>
          <a:p>
            <a:pPr algn="ctr"/>
            <a:r>
              <a:rPr lang="en-US" sz="2400" dirty="0" err="1">
                <a:solidFill>
                  <a:srgbClr val="00002D"/>
                </a:solidFill>
                <a:highlight>
                  <a:srgbClr val="FFFF00"/>
                </a:highlight>
                <a:hlinkClick r:id="rId8" action="ppaction://hlinkfile">
                  <a:extLst>
                    <a:ext uri="{A12FA001-AC4F-418D-AE19-62706E023703}">
                      <ahyp:hlinkClr xmlns:ahyp="http://schemas.microsoft.com/office/drawing/2018/hyperlinkcolor" val="tx"/>
                    </a:ext>
                  </a:extLst>
                </a:hlinkClick>
              </a:rPr>
              <a:t>ConferenceMate</a:t>
            </a:r>
            <a:r>
              <a:rPr lang="en-US" sz="2400" dirty="0">
                <a:solidFill>
                  <a:srgbClr val="00002D"/>
                </a:solidFill>
                <a:highlight>
                  <a:srgbClr val="FFFF00"/>
                </a:highlight>
                <a:hlinkClick r:id="rId8" action="ppaction://hlinkfile">
                  <a:extLst>
                    <a:ext uri="{A12FA001-AC4F-418D-AE19-62706E023703}">
                      <ahyp:hlinkClr xmlns:ahyp="http://schemas.microsoft.com/office/drawing/2018/hyperlinkcolor" val="tx"/>
                    </a:ext>
                  </a:extLst>
                </a:hlinkClick>
              </a:rPr>
              <a:t> Video</a:t>
            </a:r>
            <a:endParaRPr lang="en-US" sz="2400" dirty="0">
              <a:solidFill>
                <a:srgbClr val="00002D"/>
              </a:solidFill>
              <a:highlight>
                <a:srgbClr val="FFFF00"/>
              </a:highlight>
            </a:endParaRPr>
          </a:p>
        </p:txBody>
      </p:sp>
    </p:spTree>
    <p:extLst>
      <p:ext uri="{BB962C8B-B14F-4D97-AF65-F5344CB8AC3E}">
        <p14:creationId xmlns:p14="http://schemas.microsoft.com/office/powerpoint/2010/main" val="289073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758C2-7E73-41D4-9DC3-A9FFB2CF2483}"/>
              </a:ext>
            </a:extLst>
          </p:cNvPr>
          <p:cNvPicPr>
            <a:picLocks noChangeAspect="1"/>
          </p:cNvPicPr>
          <p:nvPr/>
        </p:nvPicPr>
        <p:blipFill>
          <a:blip r:embed="rId3"/>
          <a:stretch>
            <a:fillRect/>
          </a:stretch>
        </p:blipFill>
        <p:spPr>
          <a:xfrm>
            <a:off x="0" y="0"/>
            <a:ext cx="6000750" cy="6858000"/>
          </a:xfrm>
          <a:prstGeom prst="rect">
            <a:avLst/>
          </a:prstGeom>
        </p:spPr>
      </p:pic>
      <p:pic>
        <p:nvPicPr>
          <p:cNvPr id="7" name="Picture 6">
            <a:extLst>
              <a:ext uri="{FF2B5EF4-FFF2-40B4-BE49-F238E27FC236}">
                <a16:creationId xmlns:a16="http://schemas.microsoft.com/office/drawing/2014/main" id="{78022B4E-7246-4506-90A9-BA5A31285F5F}"/>
              </a:ext>
            </a:extLst>
          </p:cNvPr>
          <p:cNvPicPr>
            <a:picLocks noChangeAspect="1"/>
          </p:cNvPicPr>
          <p:nvPr/>
        </p:nvPicPr>
        <p:blipFill>
          <a:blip r:embed="rId4"/>
          <a:stretch>
            <a:fillRect/>
          </a:stretch>
        </p:blipFill>
        <p:spPr>
          <a:xfrm>
            <a:off x="6191252" y="-1"/>
            <a:ext cx="6782220" cy="6857999"/>
          </a:xfrm>
          <a:prstGeom prst="rect">
            <a:avLst/>
          </a:prstGeom>
        </p:spPr>
      </p:pic>
    </p:spTree>
    <p:extLst>
      <p:ext uri="{BB962C8B-B14F-4D97-AF65-F5344CB8AC3E}">
        <p14:creationId xmlns:p14="http://schemas.microsoft.com/office/powerpoint/2010/main" val="43666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935989-BB13-4899-8124-73897D348DAD}"/>
              </a:ext>
            </a:extLst>
          </p:cNvPr>
          <p:cNvSpPr>
            <a:spLocks noGrp="1"/>
          </p:cNvSpPr>
          <p:nvPr>
            <p:ph type="title"/>
          </p:nvPr>
        </p:nvSpPr>
        <p:spPr>
          <a:xfrm>
            <a:off x="839788" y="457200"/>
            <a:ext cx="6031860" cy="1016758"/>
          </a:xfrm>
        </p:spPr>
        <p:txBody>
          <a:bodyPr/>
          <a:lstStyle/>
          <a:p>
            <a:pPr algn="ctr"/>
            <a:r>
              <a:rPr lang="en-US" dirty="0"/>
              <a:t>Project Management Triangle</a:t>
            </a:r>
            <a:br>
              <a:rPr lang="en-US" dirty="0"/>
            </a:br>
            <a:r>
              <a:rPr lang="en-US" dirty="0"/>
              <a:t>(aka Iron Triangle)</a:t>
            </a:r>
          </a:p>
        </p:txBody>
      </p:sp>
      <p:pic>
        <p:nvPicPr>
          <p:cNvPr id="14" name="Picture Placeholder 13">
            <a:extLst>
              <a:ext uri="{FF2B5EF4-FFF2-40B4-BE49-F238E27FC236}">
                <a16:creationId xmlns:a16="http://schemas.microsoft.com/office/drawing/2014/main" id="{83A0914B-D388-4195-A4D3-2E9FE4703AAD}"/>
              </a:ext>
            </a:extLst>
          </p:cNvPr>
          <p:cNvPicPr>
            <a:picLocks noGrp="1" noChangeAspect="1"/>
          </p:cNvPicPr>
          <p:nvPr>
            <p:ph type="pic" idx="1"/>
          </p:nvPr>
        </p:nvPicPr>
        <p:blipFill rotWithShape="1">
          <a:blip r:embed="rId3"/>
          <a:srcRect l="-3138" r="-3138"/>
          <a:stretch/>
        </p:blipFill>
        <p:spPr>
          <a:xfrm>
            <a:off x="5183187" y="457201"/>
            <a:ext cx="6843703" cy="5403850"/>
          </a:xfrm>
        </p:spPr>
      </p:pic>
      <p:sp>
        <p:nvSpPr>
          <p:cNvPr id="10" name="Text Placeholder 9">
            <a:extLst>
              <a:ext uri="{FF2B5EF4-FFF2-40B4-BE49-F238E27FC236}">
                <a16:creationId xmlns:a16="http://schemas.microsoft.com/office/drawing/2014/main" id="{124B35B1-6AF0-46D0-988F-1528FDD80FCB}"/>
              </a:ext>
            </a:extLst>
          </p:cNvPr>
          <p:cNvSpPr>
            <a:spLocks noGrp="1"/>
          </p:cNvSpPr>
          <p:nvPr>
            <p:ph type="body" sz="half" idx="2"/>
          </p:nvPr>
        </p:nvSpPr>
        <p:spPr>
          <a:xfrm>
            <a:off x="839787" y="1720311"/>
            <a:ext cx="5189054" cy="3688597"/>
          </a:xfrm>
        </p:spPr>
        <p:txBody>
          <a:bodyPr>
            <a:normAutofit lnSpcReduction="10000"/>
          </a:bodyPr>
          <a:lstStyle/>
          <a:p>
            <a:r>
              <a:rPr lang="en-US" sz="2000" dirty="0"/>
              <a:t>You can deliver at the right cost (budget) and on time (schedule), but may have to sacrifice scope.</a:t>
            </a:r>
          </a:p>
          <a:p>
            <a:endParaRPr lang="en-US" sz="2000" dirty="0"/>
          </a:p>
          <a:p>
            <a:r>
              <a:rPr lang="en-US" sz="2000" dirty="0"/>
              <a:t>You can have all the scope you want by the deadline you set, but the cost may be higher. (i.e. staff augmentation / OT)</a:t>
            </a:r>
          </a:p>
          <a:p>
            <a:endParaRPr lang="en-US" sz="2000" dirty="0"/>
          </a:p>
          <a:p>
            <a:r>
              <a:rPr lang="en-US" sz="2000" b="1" u="sng" dirty="0"/>
              <a:t>Trade between constraints</a:t>
            </a:r>
          </a:p>
          <a:p>
            <a:r>
              <a:rPr lang="en-US" sz="2000" dirty="0"/>
              <a:t>Good, Fast, Cheap: </a:t>
            </a:r>
          </a:p>
          <a:p>
            <a:r>
              <a:rPr lang="en-US" sz="2000" dirty="0"/>
              <a:t>“Pick any two, you can’t have all three”</a:t>
            </a:r>
          </a:p>
          <a:p>
            <a:endParaRPr lang="en-US" sz="2000" dirty="0"/>
          </a:p>
        </p:txBody>
      </p:sp>
      <p:sp>
        <p:nvSpPr>
          <p:cNvPr id="16" name="Speech Bubble: Oval 15">
            <a:extLst>
              <a:ext uri="{FF2B5EF4-FFF2-40B4-BE49-F238E27FC236}">
                <a16:creationId xmlns:a16="http://schemas.microsoft.com/office/drawing/2014/main" id="{58E8A6FA-E9F5-4F0B-9A9F-3B67049E968B}"/>
              </a:ext>
            </a:extLst>
          </p:cNvPr>
          <p:cNvSpPr/>
          <p:nvPr/>
        </p:nvSpPr>
        <p:spPr>
          <a:xfrm>
            <a:off x="7315201" y="4579749"/>
            <a:ext cx="3309094" cy="699044"/>
          </a:xfrm>
          <a:prstGeom prst="wedgeEllipseCallout">
            <a:avLst>
              <a:gd name="adj1" fmla="val -27620"/>
              <a:gd name="adj2" fmla="val -1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fixed, but often suffers.</a:t>
            </a:r>
          </a:p>
        </p:txBody>
      </p:sp>
    </p:spTree>
    <p:extLst>
      <p:ext uri="{BB962C8B-B14F-4D97-AF65-F5344CB8AC3E}">
        <p14:creationId xmlns:p14="http://schemas.microsoft.com/office/powerpoint/2010/main" val="33280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99D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1CB20E-8041-4630-B454-C46BC96F5A92}"/>
              </a:ext>
            </a:extLst>
          </p:cNvPr>
          <p:cNvSpPr>
            <a:spLocks noGrp="1"/>
          </p:cNvSpPr>
          <p:nvPr>
            <p:ph type="title"/>
          </p:nvPr>
        </p:nvSpPr>
        <p:spPr>
          <a:xfrm>
            <a:off x="762001" y="253136"/>
            <a:ext cx="5314536" cy="1325563"/>
          </a:xfrm>
        </p:spPr>
        <p:txBody>
          <a:bodyPr>
            <a:normAutofit/>
          </a:bodyPr>
          <a:lstStyle/>
          <a:p>
            <a:r>
              <a:rPr lang="en-US" dirty="0"/>
              <a:t>Problems</a:t>
            </a:r>
          </a:p>
        </p:txBody>
      </p:sp>
      <p:sp>
        <p:nvSpPr>
          <p:cNvPr id="6" name="Content Placeholder 5">
            <a:extLst>
              <a:ext uri="{FF2B5EF4-FFF2-40B4-BE49-F238E27FC236}">
                <a16:creationId xmlns:a16="http://schemas.microsoft.com/office/drawing/2014/main" id="{BDC1BEEA-FF63-4B63-B6F7-AC8ACDE3CB97}"/>
              </a:ext>
            </a:extLst>
          </p:cNvPr>
          <p:cNvSpPr>
            <a:spLocks noGrp="1"/>
          </p:cNvSpPr>
          <p:nvPr>
            <p:ph idx="1"/>
          </p:nvPr>
        </p:nvSpPr>
        <p:spPr>
          <a:xfrm>
            <a:off x="762000" y="1578699"/>
            <a:ext cx="6986833" cy="5161465"/>
          </a:xfrm>
        </p:spPr>
        <p:txBody>
          <a:bodyPr anchor="t">
            <a:normAutofit/>
          </a:bodyPr>
          <a:lstStyle/>
          <a:p>
            <a:pPr lvl="0">
              <a:spcBef>
                <a:spcPts val="2000"/>
              </a:spcBef>
            </a:pPr>
            <a:r>
              <a:rPr lang="en-US" dirty="0"/>
              <a:t>Not Aligned: </a:t>
            </a:r>
          </a:p>
          <a:p>
            <a:pPr marL="457200" lvl="1" indent="0">
              <a:spcBef>
                <a:spcPts val="2000"/>
              </a:spcBef>
              <a:buNone/>
            </a:pPr>
            <a:r>
              <a:rPr lang="en-US" dirty="0">
                <a:solidFill>
                  <a:srgbClr val="FF0000"/>
                </a:solidFill>
              </a:rPr>
              <a:t>Budget, Scope, Time, Quality</a:t>
            </a:r>
          </a:p>
          <a:p>
            <a:pPr lvl="0">
              <a:spcBef>
                <a:spcPts val="2000"/>
              </a:spcBef>
            </a:pPr>
            <a:r>
              <a:rPr lang="en-US" dirty="0"/>
              <a:t>Demo now, build it out later</a:t>
            </a:r>
          </a:p>
          <a:p>
            <a:pPr lvl="0">
              <a:spcBef>
                <a:spcPts val="2000"/>
              </a:spcBef>
            </a:pPr>
            <a:r>
              <a:rPr lang="en-US" dirty="0"/>
              <a:t>Software Requirements:</a:t>
            </a:r>
          </a:p>
          <a:p>
            <a:pPr marL="457200" lvl="1" indent="0">
              <a:spcBef>
                <a:spcPts val="2000"/>
              </a:spcBef>
              <a:buNone/>
            </a:pPr>
            <a:r>
              <a:rPr lang="en-US" dirty="0">
                <a:solidFill>
                  <a:srgbClr val="FF0000"/>
                </a:solidFill>
              </a:rPr>
              <a:t>Changes, Misses, Ambiguity</a:t>
            </a:r>
          </a:p>
          <a:p>
            <a:pPr lvl="0">
              <a:spcBef>
                <a:spcPts val="2000"/>
              </a:spcBef>
            </a:pPr>
            <a:r>
              <a:rPr lang="en-US" dirty="0"/>
              <a:t>Development Team Turnover</a:t>
            </a:r>
          </a:p>
          <a:p>
            <a:pPr lvl="0">
              <a:spcBef>
                <a:spcPts val="2000"/>
              </a:spcBef>
            </a:pPr>
            <a:r>
              <a:rPr lang="en-US" dirty="0"/>
              <a:t>App Differs from Market Needs</a:t>
            </a:r>
          </a:p>
          <a:p>
            <a:pPr>
              <a:spcBef>
                <a:spcPts val="2000"/>
              </a:spcBef>
            </a:pPr>
            <a:r>
              <a:rPr lang="en-US" dirty="0"/>
              <a:t>Systems Integration Challenges</a:t>
            </a:r>
          </a:p>
        </p:txBody>
      </p:sp>
      <p:sp>
        <p:nvSpPr>
          <p:cNvPr id="18" name="Freeform: Shape 1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A08F6D-8500-495D-8AE0-10871271F133}"/>
              </a:ext>
            </a:extLst>
          </p:cNvPr>
          <p:cNvPicPr>
            <a:picLocks noChangeAspect="1"/>
          </p:cNvPicPr>
          <p:nvPr/>
        </p:nvPicPr>
        <p:blipFill>
          <a:blip r:embed="rId3"/>
          <a:stretch>
            <a:fillRect/>
          </a:stretch>
        </p:blipFill>
        <p:spPr>
          <a:xfrm>
            <a:off x="8293584" y="623916"/>
            <a:ext cx="2977735" cy="3834963"/>
          </a:xfrm>
          <a:prstGeom prst="rect">
            <a:avLst/>
          </a:prstGeom>
        </p:spPr>
      </p:pic>
    </p:spTree>
    <p:extLst>
      <p:ext uri="{BB962C8B-B14F-4D97-AF65-F5344CB8AC3E}">
        <p14:creationId xmlns:p14="http://schemas.microsoft.com/office/powerpoint/2010/main" val="31979986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585C4B715E2C47AED2081B5F7EE613" ma:contentTypeVersion="10" ma:contentTypeDescription="Create a new document." ma:contentTypeScope="" ma:versionID="572a0118a004f08866b0d712af610bb1">
  <xsd:schema xmlns:xsd="http://www.w3.org/2001/XMLSchema" xmlns:xs="http://www.w3.org/2001/XMLSchema" xmlns:p="http://schemas.microsoft.com/office/2006/metadata/properties" xmlns:ns2="ddba918d-52ad-4bdb-8347-1cf05978d176" xmlns:ns3="d5f7d96f-8fe5-4b90-93fe-c39af03ad149" targetNamespace="http://schemas.microsoft.com/office/2006/metadata/properties" ma:root="true" ma:fieldsID="2c69de105b22a7f2ca7aa6b4e45d6efa" ns2:_="" ns3:_="">
    <xsd:import namespace="ddba918d-52ad-4bdb-8347-1cf05978d176"/>
    <xsd:import namespace="d5f7d96f-8fe5-4b90-93fe-c39af03ad149"/>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ba918d-52ad-4bdb-8347-1cf05978d1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f7d96f-8fe5-4b90-93fe-c39af03ad14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21A0FC-2176-4BA9-8C67-749183D2DE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ba918d-52ad-4bdb-8347-1cf05978d176"/>
    <ds:schemaRef ds:uri="d5f7d96f-8fe5-4b90-93fe-c39af03ad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37FF74-5905-443B-AC4D-40A9420F2EC2}">
  <ds:schemaRefs>
    <ds:schemaRef ds:uri="http://schemas.microsoft.com/sharepoint/v3/contenttype/forms"/>
  </ds:schemaRefs>
</ds:datastoreItem>
</file>

<file path=customXml/itemProps3.xml><?xml version="1.0" encoding="utf-8"?>
<ds:datastoreItem xmlns:ds="http://schemas.openxmlformats.org/officeDocument/2006/customXml" ds:itemID="{633904D7-E482-4122-BC60-02D520BB5A36}">
  <ds:schemaRefs>
    <ds:schemaRef ds:uri="d5f7d96f-8fe5-4b90-93fe-c39af03ad149"/>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ddba918d-52ad-4bdb-8347-1cf05978d176"/>
  </ds:schemaRefs>
</ds:datastoreItem>
</file>

<file path=docProps/app.xml><?xml version="1.0" encoding="utf-8"?>
<Properties xmlns="http://schemas.openxmlformats.org/officeDocument/2006/extended-properties" xmlns:vt="http://schemas.openxmlformats.org/officeDocument/2006/docPropsVTypes">
  <TotalTime>1266</TotalTime>
  <Words>4273</Words>
  <Application>Microsoft Office PowerPoint</Application>
  <PresentationFormat>Widescreen</PresentationFormat>
  <Paragraphs>399</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Consolas</vt:lpstr>
      <vt:lpstr>Corbel</vt:lpstr>
      <vt:lpstr>Open Sans</vt:lpstr>
      <vt:lpstr>Symbol</vt:lpstr>
      <vt:lpstr>Times New Roman</vt:lpstr>
      <vt:lpstr>Wingdings</vt:lpstr>
      <vt:lpstr>Office Theme</vt:lpstr>
      <vt:lpstr>PowerPoint Presentation</vt:lpstr>
      <vt:lpstr>PowerPoint Presentation</vt:lpstr>
      <vt:lpstr>AGENDA</vt:lpstr>
      <vt:lpstr>Rapid Enterprise Architecture </vt:lpstr>
      <vt:lpstr>PowerPoint Presentation</vt:lpstr>
      <vt:lpstr>ConferenceMate Open Source App</vt:lpstr>
      <vt:lpstr>PowerPoint Presentation</vt:lpstr>
      <vt:lpstr>Project Management Triangle (aka Iron Triangle)</vt:lpstr>
      <vt:lpstr>Problems</vt:lpstr>
      <vt:lpstr>Beware of Demoware! </vt:lpstr>
      <vt:lpstr>Root Cause of Problems</vt:lpstr>
      <vt:lpstr>The Repeatable Solution</vt:lpstr>
      <vt:lpstr>High-level Architecture</vt:lpstr>
      <vt:lpstr>There is a Reason!</vt:lpstr>
      <vt:lpstr>Single Responsibility Principle</vt:lpstr>
      <vt:lpstr>Models, Mappers, and DTO’s – Oh My!</vt:lpstr>
      <vt:lpstr>Code Generation Basics</vt:lpstr>
      <vt:lpstr>Sample Data</vt:lpstr>
      <vt:lpstr>Client Code to Access Web API  (Interface)</vt:lpstr>
      <vt:lpstr>Client Code to Access Web API  (Interface)</vt:lpstr>
      <vt:lpstr>Client Code to Access Web API (Implementation)</vt:lpstr>
      <vt:lpstr>Save / GetUserProfileThumbnailAsync ( )</vt:lpstr>
      <vt:lpstr>The Repeatable Solution</vt:lpstr>
      <vt:lpstr>Open Source Components</vt:lpstr>
      <vt:lpstr>Azure BLOB Storage</vt:lpstr>
      <vt:lpstr>Configuration Secrets</vt:lpstr>
      <vt:lpstr>JWT Security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Schroeder</dc:creator>
  <cp:lastModifiedBy>Paul Schroeder</cp:lastModifiedBy>
  <cp:revision>1</cp:revision>
  <dcterms:created xsi:type="dcterms:W3CDTF">2019-07-08T20:33:40Z</dcterms:created>
  <dcterms:modified xsi:type="dcterms:W3CDTF">2019-07-11T18:08:48Z</dcterms:modified>
</cp:coreProperties>
</file>